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7"/>
  </p:notesMasterIdLst>
  <p:handoutMasterIdLst>
    <p:handoutMasterId r:id="rId108"/>
  </p:handoutMasterIdLst>
  <p:sldIdLst>
    <p:sldId id="681" r:id="rId5"/>
    <p:sldId id="743" r:id="rId6"/>
    <p:sldId id="773" r:id="rId7"/>
    <p:sldId id="817" r:id="rId8"/>
    <p:sldId id="881" r:id="rId9"/>
    <p:sldId id="882" r:id="rId10"/>
    <p:sldId id="744" r:id="rId11"/>
    <p:sldId id="889" r:id="rId12"/>
    <p:sldId id="752" r:id="rId13"/>
    <p:sldId id="753" r:id="rId14"/>
    <p:sldId id="887" r:id="rId15"/>
    <p:sldId id="738" r:id="rId16"/>
    <p:sldId id="886" r:id="rId17"/>
    <p:sldId id="731" r:id="rId18"/>
    <p:sldId id="758" r:id="rId19"/>
    <p:sldId id="834" r:id="rId20"/>
    <p:sldId id="835" r:id="rId21"/>
    <p:sldId id="836" r:id="rId22"/>
    <p:sldId id="837" r:id="rId23"/>
    <p:sldId id="833" r:id="rId24"/>
    <p:sldId id="757" r:id="rId25"/>
    <p:sldId id="762" r:id="rId26"/>
    <p:sldId id="888" r:id="rId27"/>
    <p:sldId id="813" r:id="rId28"/>
    <p:sldId id="761" r:id="rId29"/>
    <p:sldId id="759" r:id="rId30"/>
    <p:sldId id="885" r:id="rId31"/>
    <p:sldId id="696" r:id="rId32"/>
    <p:sldId id="700" r:id="rId33"/>
    <p:sldId id="730" r:id="rId34"/>
    <p:sldId id="764" r:id="rId35"/>
    <p:sldId id="760" r:id="rId36"/>
    <p:sldId id="774" r:id="rId37"/>
    <p:sldId id="829" r:id="rId38"/>
    <p:sldId id="766" r:id="rId39"/>
    <p:sldId id="812" r:id="rId40"/>
    <p:sldId id="884" r:id="rId41"/>
    <p:sldId id="870" r:id="rId42"/>
    <p:sldId id="824" r:id="rId43"/>
    <p:sldId id="819" r:id="rId44"/>
    <p:sldId id="854" r:id="rId45"/>
    <p:sldId id="825" r:id="rId46"/>
    <p:sldId id="820" r:id="rId47"/>
    <p:sldId id="858" r:id="rId48"/>
    <p:sldId id="851" r:id="rId49"/>
    <p:sldId id="826" r:id="rId50"/>
    <p:sldId id="821" r:id="rId51"/>
    <p:sldId id="859" r:id="rId52"/>
    <p:sldId id="852" r:id="rId53"/>
    <p:sldId id="815" r:id="rId54"/>
    <p:sldId id="871" r:id="rId55"/>
    <p:sldId id="770" r:id="rId56"/>
    <p:sldId id="872" r:id="rId57"/>
    <p:sldId id="873" r:id="rId58"/>
    <p:sldId id="875" r:id="rId59"/>
    <p:sldId id="876" r:id="rId60"/>
    <p:sldId id="877" r:id="rId61"/>
    <p:sldId id="878" r:id="rId62"/>
    <p:sldId id="879" r:id="rId63"/>
    <p:sldId id="880" r:id="rId64"/>
    <p:sldId id="771" r:id="rId65"/>
    <p:sldId id="883" r:id="rId66"/>
    <p:sldId id="801" r:id="rId67"/>
    <p:sldId id="802" r:id="rId68"/>
    <p:sldId id="864" r:id="rId69"/>
    <p:sldId id="860" r:id="rId70"/>
    <p:sldId id="803" r:id="rId71"/>
    <p:sldId id="804" r:id="rId72"/>
    <p:sldId id="805" r:id="rId73"/>
    <p:sldId id="795" r:id="rId74"/>
    <p:sldId id="745" r:id="rId75"/>
    <p:sldId id="746" r:id="rId76"/>
    <p:sldId id="869" r:id="rId77"/>
    <p:sldId id="866" r:id="rId78"/>
    <p:sldId id="747" r:id="rId79"/>
    <p:sldId id="797" r:id="rId80"/>
    <p:sldId id="750" r:id="rId81"/>
    <p:sldId id="751" r:id="rId82"/>
    <p:sldId id="798" r:id="rId83"/>
    <p:sldId id="828" r:id="rId84"/>
    <p:sldId id="827" r:id="rId85"/>
    <p:sldId id="847" r:id="rId86"/>
    <p:sldId id="861" r:id="rId87"/>
    <p:sldId id="806" r:id="rId88"/>
    <p:sldId id="844" r:id="rId89"/>
    <p:sldId id="857" r:id="rId90"/>
    <p:sldId id="850" r:id="rId91"/>
    <p:sldId id="856" r:id="rId92"/>
    <p:sldId id="845" r:id="rId93"/>
    <p:sldId id="701" r:id="rId94"/>
    <p:sldId id="809" r:id="rId95"/>
    <p:sldId id="816" r:id="rId96"/>
    <p:sldId id="822" r:id="rId97"/>
    <p:sldId id="697" r:id="rId98"/>
    <p:sldId id="707" r:id="rId99"/>
    <p:sldId id="718" r:id="rId100"/>
    <p:sldId id="814" r:id="rId101"/>
    <p:sldId id="717" r:id="rId102"/>
    <p:sldId id="736" r:id="rId103"/>
    <p:sldId id="698" r:id="rId104"/>
    <p:sldId id="867" r:id="rId105"/>
    <p:sldId id="853" r:id="rId10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889"/>
            <p14:sldId id="752"/>
            <p14:sldId id="753"/>
            <p14:sldId id="887"/>
            <p14:sldId id="738"/>
            <p14:sldId id="886"/>
            <p14:sldId id="731"/>
            <p14:sldId id="758"/>
            <p14:sldId id="834"/>
            <p14:sldId id="835"/>
            <p14:sldId id="836"/>
            <p14:sldId id="837"/>
            <p14:sldId id="833"/>
            <p14:sldId id="757"/>
            <p14:sldId id="762"/>
            <p14:sldId id="888"/>
            <p14:sldId id="813"/>
            <p14:sldId id="761"/>
            <p14:sldId id="759"/>
            <p14:sldId id="885"/>
            <p14:sldId id="696"/>
            <p14:sldId id="700"/>
            <p14:sldId id="730"/>
            <p14:sldId id="764"/>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01"/>
            <p14:sldId id="802"/>
            <p14:sldId id="864"/>
            <p14:sldId id="860"/>
            <p14:sldId id="803"/>
            <p14:sldId id="804"/>
            <p14:sldId id="805"/>
            <p14:sldId id="795"/>
            <p14:sldId id="745"/>
            <p14:sldId id="746"/>
            <p14:sldId id="869"/>
            <p14:sldId id="866"/>
            <p14:sldId id="747"/>
            <p14:sldId id="797"/>
            <p14:sldId id="750"/>
            <p14:sldId id="751"/>
            <p14:sldId id="798"/>
            <p14:sldId id="828"/>
            <p14:sldId id="827"/>
            <p14:sldId id="847"/>
            <p14:sldId id="861"/>
            <p14:sldId id="806"/>
            <p14:sldId id="844"/>
            <p14:sldId id="857"/>
            <p14:sldId id="850"/>
            <p14:sldId id="856"/>
            <p14:sldId id="845"/>
            <p14:sldId id="701"/>
            <p14:sldId id="809"/>
            <p14:sldId id="816"/>
            <p14:sldId id="822"/>
            <p14:sldId id="697"/>
            <p14:sldId id="707"/>
            <p14:sldId id="718"/>
            <p14:sldId id="814"/>
            <p14:sldId id="717"/>
            <p14:sldId id="736"/>
            <p14:sldId id="698"/>
            <p14:sldId id="867"/>
            <p14:sldId id="8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02" autoAdjust="0"/>
    <p:restoredTop sz="81904" autoAdjust="0"/>
  </p:normalViewPr>
  <p:slideViewPr>
    <p:cSldViewPr snapToGrid="0">
      <p:cViewPr varScale="1">
        <p:scale>
          <a:sx n="91" d="100"/>
          <a:sy n="91" d="100"/>
        </p:scale>
        <p:origin x="66" y="8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02/12/2022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02/12/2022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39563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48</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49</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50</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finalement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AXA  =&gt; </a:t>
            </a: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Transversale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amelioration continue.</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Bonne pratique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Déploiment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Code, Collaboration. =&gt;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itéré</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rapidement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donc</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a:p>
            <a:r>
              <a:rPr lang="fr-FR" dirty="0"/>
              <a:t>J’ai eu du plaisir à réaliser ce partage, avez-vous des questions?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87</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101</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102</a:t>
            </a:fld>
            <a:endParaRPr lang="es-ES_tradnl"/>
          </a:p>
        </p:txBody>
      </p:sp>
    </p:spTree>
    <p:extLst>
      <p:ext uri="{BB962C8B-B14F-4D97-AF65-F5344CB8AC3E}">
        <p14:creationId xmlns:p14="http://schemas.microsoft.com/office/powerpoint/2010/main" val="263888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02/12/2022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02/12/2022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28.xml"/><Relationship Id="rId16" Type="http://schemas.openxmlformats.org/officeDocument/2006/relationships/image" Target="../media/image31.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5.xml"/><Relationship Id="rId16" Type="http://schemas.openxmlformats.org/officeDocument/2006/relationships/image" Target="../media/image31.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svg"/><Relationship Id="rId4" Type="http://schemas.openxmlformats.org/officeDocument/2006/relationships/image" Target="../media/image38.png"/><Relationship Id="rId9"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3.xml"/><Relationship Id="rId7"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2.svg"/><Relationship Id="rId5" Type="http://schemas.openxmlformats.org/officeDocument/2006/relationships/image" Target="../media/image43.png"/><Relationship Id="rId10" Type="http://schemas.openxmlformats.org/officeDocument/2006/relationships/image" Target="../media/image1.png"/><Relationship Id="rId4" Type="http://schemas.openxmlformats.org/officeDocument/2006/relationships/image" Target="../media/image37.png"/><Relationship Id="rId9"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4.xml"/><Relationship Id="rId7" Type="http://schemas.openxmlformats.org/officeDocument/2006/relationships/image" Target="../media/image39.png"/><Relationship Id="rId12" Type="http://schemas.openxmlformats.org/officeDocument/2006/relationships/image" Target="../media/image2.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1.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9.png"/><Relationship Id="rId12" Type="http://schemas.openxmlformats.org/officeDocument/2006/relationships/image" Target="../media/image2.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1.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10" Type="http://schemas.openxmlformats.org/officeDocument/2006/relationships/image" Target="../media/image2.svg"/><Relationship Id="rId4" Type="http://schemas.openxmlformats.org/officeDocument/2006/relationships/image" Target="../media/image44.png"/><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2.svg"/></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7.xml"/><Relationship Id="rId7"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sv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png"/><Relationship Id="rId9" Type="http://schemas.openxmlformats.org/officeDocument/2006/relationships/image" Target="../media/image42.png"/></Relationships>
</file>

<file path=ppt/slides/_rels/slide4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8.xml"/><Relationship Id="rId7"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sv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png"/><Relationship Id="rId9" Type="http://schemas.openxmlformats.org/officeDocument/2006/relationships/image" Target="../media/image42.png"/></Relationships>
</file>

<file path=ppt/slides/_rels/slide4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2.svg"/></Relationships>
</file>

<file path=ppt/slides/_rels/slide4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6.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1.png"/><Relationship Id="rId9"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2.svg"/></Relationships>
</file>

<file path=ppt/slides/_rels/slide6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2.svg"/><Relationship Id="rId5" Type="http://schemas.openxmlformats.org/officeDocument/2006/relationships/image" Target="../media/image64.png"/><Relationship Id="rId10" Type="http://schemas.openxmlformats.org/officeDocument/2006/relationships/image" Target="../media/image1.png"/><Relationship Id="rId4" Type="http://schemas.openxmlformats.org/officeDocument/2006/relationships/image" Target="../media/image62.png"/><Relationship Id="rId9" Type="http://schemas.openxmlformats.org/officeDocument/2006/relationships/image" Target="../media/image47.png"/></Relationships>
</file>

<file path=ppt/slides/_rels/slide6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4.png"/><Relationship Id="rId10" Type="http://schemas.openxmlformats.org/officeDocument/2006/relationships/image" Target="../media/image2.svg"/><Relationship Id="rId4" Type="http://schemas.openxmlformats.org/officeDocument/2006/relationships/image" Target="../media/image62.png"/><Relationship Id="rId9" Type="http://schemas.openxmlformats.org/officeDocument/2006/relationships/image" Target="../media/image1.png"/></Relationships>
</file>

<file path=ppt/slides/_rels/slide6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2.png"/><Relationship Id="rId3" Type="http://schemas.openxmlformats.org/officeDocument/2006/relationships/image" Target="../media/image61.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67.xml"/><Relationship Id="rId16"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0.png"/><Relationship Id="rId5" Type="http://schemas.openxmlformats.org/officeDocument/2006/relationships/image" Target="../media/image64.png"/><Relationship Id="rId15" Type="http://schemas.openxmlformats.org/officeDocument/2006/relationships/image" Target="../media/image1.png"/><Relationship Id="rId10" Type="http://schemas.openxmlformats.org/officeDocument/2006/relationships/image" Target="../media/image39.png"/><Relationship Id="rId4" Type="http://schemas.openxmlformats.org/officeDocument/2006/relationships/image" Target="../media/image62.png"/><Relationship Id="rId9" Type="http://schemas.openxmlformats.org/officeDocument/2006/relationships/image" Target="../media/image43.png"/><Relationship Id="rId1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4.png"/><Relationship Id="rId10" Type="http://schemas.openxmlformats.org/officeDocument/2006/relationships/image" Target="../media/image2.svg"/><Relationship Id="rId4" Type="http://schemas.openxmlformats.org/officeDocument/2006/relationships/image" Target="../media/image62.png"/><Relationship Id="rId9" Type="http://schemas.openxmlformats.org/officeDocument/2006/relationships/image" Target="../media/image1.png"/></Relationships>
</file>

<file path=ppt/slides/_rels/slide7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1.jpeg"/><Relationship Id="rId7"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2.svg"/><Relationship Id="rId5" Type="http://schemas.openxmlformats.org/officeDocument/2006/relationships/image" Target="../media/image64.png"/><Relationship Id="rId10" Type="http://schemas.openxmlformats.org/officeDocument/2006/relationships/image" Target="../media/image1.png"/><Relationship Id="rId4" Type="http://schemas.openxmlformats.org/officeDocument/2006/relationships/image" Target="../media/image62.png"/><Relationship Id="rId9" Type="http://schemas.openxmlformats.org/officeDocument/2006/relationships/image" Target="../media/image44.png"/></Relationships>
</file>

<file path=ppt/slides/_rels/slide7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67.png"/><Relationship Id="rId12"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35.png"/><Relationship Id="rId14" Type="http://schemas.openxmlformats.org/officeDocument/2006/relationships/image" Target="../media/image2.svg"/></Relationships>
</file>

<file path=ppt/slides/_rels/slide7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68.png"/><Relationship Id="rId12"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2.svg"/></Relationships>
</file>

<file path=ppt/slides/_rels/slide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2.sv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png"/><Relationship Id="rId5" Type="http://schemas.openxmlformats.org/officeDocument/2006/relationships/image" Target="../media/image68.png"/><Relationship Id="rId10" Type="http://schemas.openxmlformats.org/officeDocument/2006/relationships/image" Target="../media/image45.png"/><Relationship Id="rId4" Type="http://schemas.openxmlformats.org/officeDocument/2006/relationships/image" Target="../media/image67.png"/><Relationship Id="rId9" Type="http://schemas.openxmlformats.org/officeDocument/2006/relationships/image" Target="../media/image44.png"/></Relationships>
</file>

<file path=ppt/slides/_rels/slide7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8.png"/><Relationship Id="rId7" Type="http://schemas.openxmlformats.org/officeDocument/2006/relationships/image" Target="../media/image44.png"/><Relationship Id="rId12" Type="http://schemas.openxmlformats.org/officeDocument/2006/relationships/image" Target="../media/image2.sv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1.png"/><Relationship Id="rId5" Type="http://schemas.openxmlformats.org/officeDocument/2006/relationships/image" Target="../media/image35.png"/><Relationship Id="rId10"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1.jpeg"/></Relationships>
</file>

<file path=ppt/slides/_rels/slide7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70.png"/></Relationships>
</file>

<file path=ppt/slides/_rels/slide7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2.svg"/></Relationships>
</file>

<file path=ppt/slides/_rels/slide7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70.png"/></Relationships>
</file>

<file path=ppt/slides/_rels/slide7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3.xml.rels><?xml version="1.0" encoding="UTF-8" standalone="yes"?>
<Relationships xmlns="http://schemas.openxmlformats.org/package/2006/relationships"><Relationship Id="rId8" Type="http://schemas.openxmlformats.org/officeDocument/2006/relationships/image" Target="../media/image75.gif"/><Relationship Id="rId3" Type="http://schemas.openxmlformats.org/officeDocument/2006/relationships/image" Target="../media/image72.gif"/><Relationship Id="rId7" Type="http://schemas.openxmlformats.org/officeDocument/2006/relationships/hyperlink" Target="https://github.com/AxaGuilDEv/dailyclean"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11" Type="http://schemas.openxmlformats.org/officeDocument/2006/relationships/image" Target="../media/image2.svg"/><Relationship Id="rId5" Type="http://schemas.openxmlformats.org/officeDocument/2006/relationships/image" Target="../media/image74.png"/><Relationship Id="rId10" Type="http://schemas.openxmlformats.org/officeDocument/2006/relationships/image" Target="../media/image1.png"/><Relationship Id="rId4" Type="http://schemas.openxmlformats.org/officeDocument/2006/relationships/image" Target="../media/image73.png"/><Relationship Id="rId9" Type="http://schemas.openxmlformats.org/officeDocument/2006/relationships/hyperlink" Target="https://github.com/AxaGuilDEv/ml-cli/blob/master/README-ML-CLI.md"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mailto:guillaume.chervet@axa.fr" TargetMode="External"/><Relationship Id="rId4" Type="http://schemas.openxmlformats.org/officeDocument/2006/relationships/image" Target="../media/image2.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0.jp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81.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52.png"/><Relationship Id="rId9" Type="http://schemas.openxmlformats.org/officeDocument/2006/relationships/image" Target="../media/image29.png"/></Relationships>
</file>

<file path=ppt/slides/_rels/slide9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86.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9.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87.jpeg"/><Relationship Id="rId9" Type="http://schemas.openxmlformats.org/officeDocument/2006/relationships/image" Target="../media/image25.png"/><Relationship Id="rId14"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ZoneTexte 15">
            <a:extLst>
              <a:ext uri="{FF2B5EF4-FFF2-40B4-BE49-F238E27FC236}">
                <a16:creationId xmlns:a16="http://schemas.microsoft.com/office/drawing/2014/main" id="{99783FA9-FF8B-4CAC-B867-50D2C86D5067}"/>
              </a:ext>
            </a:extLst>
          </p:cNvPr>
          <p:cNvSpPr txBox="1"/>
          <p:nvPr/>
        </p:nvSpPr>
        <p:spPr>
          <a:xfrm>
            <a:off x="7632686" y="2010700"/>
            <a:ext cx="4425963" cy="584775"/>
          </a:xfrm>
          <a:prstGeom prst="rect">
            <a:avLst/>
          </a:prstGeom>
          <a:noFill/>
        </p:spPr>
        <p:txBody>
          <a:bodyPr wrap="square">
            <a:spAutoFit/>
          </a:bodyPr>
          <a:lstStyle/>
          <a:p>
            <a:r>
              <a:rPr lang="en-US" sz="3200" b="1" spc="-150" dirty="0">
                <a:solidFill>
                  <a:schemeClr val="bg1">
                    <a:lumMod val="65000"/>
                  </a:schemeClr>
                </a:solidFill>
                <a:latin typeface="Century Gothic"/>
              </a:rPr>
              <a:t>ML = Machine Learning</a:t>
            </a:r>
            <a:endParaRPr lang="fr-FR" sz="3200" dirty="0">
              <a:solidFill>
                <a:schemeClr val="bg1">
                  <a:lumMod val="65000"/>
                </a:schemeClr>
              </a:solidFill>
            </a:endParaRPr>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45310" y="5611841"/>
            <a:ext cx="4425963" cy="954107"/>
          </a:xfrm>
          <a:prstGeom prst="rect">
            <a:avLst/>
          </a:prstGeom>
          <a:noFill/>
        </p:spPr>
        <p:txBody>
          <a:bodyPr wrap="square" rtlCol="0">
            <a:spAutoFit/>
          </a:bodyPr>
          <a:lstStyle/>
          <a:p>
            <a:pPr lvl="0" algn="r">
              <a:defRPr/>
            </a:pPr>
            <a:r>
              <a:rPr lang="en-US" sz="2800" dirty="0" err="1">
                <a:solidFill>
                  <a:schemeClr val="bg1">
                    <a:lumMod val="65000"/>
                  </a:schemeClr>
                </a:solidFill>
              </a:rPr>
              <a:t>Conférence</a:t>
            </a:r>
            <a:r>
              <a:rPr lang="en-US" sz="2800" dirty="0">
                <a:solidFill>
                  <a:schemeClr val="bg1">
                    <a:lumMod val="65000"/>
                  </a:schemeClr>
                </a:solidFill>
              </a:rPr>
              <a:t> Tech Challenger </a:t>
            </a:r>
            <a:br>
              <a:rPr lang="en-US" sz="2800" dirty="0">
                <a:solidFill>
                  <a:schemeClr val="bg1">
                    <a:lumMod val="65000"/>
                  </a:schemeClr>
                </a:solidFill>
              </a:rPr>
            </a:br>
            <a:r>
              <a:rPr lang="en-US" sz="2800" dirty="0">
                <a:solidFill>
                  <a:schemeClr val="bg1">
                    <a:lumMod val="65000"/>
                  </a:schemeClr>
                </a:solidFill>
              </a:rPr>
              <a:t>1er </a:t>
            </a:r>
            <a:r>
              <a:rPr lang="en-US" sz="2800" dirty="0" err="1">
                <a:solidFill>
                  <a:schemeClr val="bg1">
                    <a:lumMod val="65000"/>
                  </a:schemeClr>
                </a:solidFill>
              </a:rPr>
              <a:t>décembre</a:t>
            </a:r>
            <a:r>
              <a:rPr lang="en-US" sz="2800" dirty="0">
                <a:solidFill>
                  <a:schemeClr val="bg1">
                    <a:lumMod val="65000"/>
                  </a:schemeClr>
                </a:solidFill>
              </a:rPr>
              <a:t> 2022</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917" y="2269780"/>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4074559" y="5265450"/>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3627105"/>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360" y="1883204"/>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7395157" y="5080784"/>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132352"/>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CEDD7A6-E0C0-4B13-8842-B42E1220EF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6" name="Rectangle 15">
            <a:extLst>
              <a:ext uri="{FF2B5EF4-FFF2-40B4-BE49-F238E27FC236}">
                <a16:creationId xmlns:a16="http://schemas.microsoft.com/office/drawing/2014/main" id="{22189852-1BC1-4EF9-B8E0-40D8FAC94BE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5" name="Graphique 14">
            <a:extLst>
              <a:ext uri="{FF2B5EF4-FFF2-40B4-BE49-F238E27FC236}">
                <a16:creationId xmlns:a16="http://schemas.microsoft.com/office/drawing/2014/main" id="{2544F899-3989-4FEA-B66B-EBECC9D8D6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575092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sp>
        <p:nvSpPr>
          <p:cNvPr id="6" name="Rectangle 5">
            <a:extLst>
              <a:ext uri="{FF2B5EF4-FFF2-40B4-BE49-F238E27FC236}">
                <a16:creationId xmlns:a16="http://schemas.microsoft.com/office/drawing/2014/main" id="{5C18D409-CA34-4DEB-A6FD-8339E1D01C6F}"/>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7" name="Rectangle 6">
            <a:extLst>
              <a:ext uri="{FF2B5EF4-FFF2-40B4-BE49-F238E27FC236}">
                <a16:creationId xmlns:a16="http://schemas.microsoft.com/office/drawing/2014/main" id="{C1EEE61A-1DEE-494F-9BB7-E0C74DD6B7D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45646111-7687-4FD3-BDE8-4B92AB3AAC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0030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FE4C51-C9A7-419F-834B-5C5A5B16A1A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1" name="Espace réservé du contenu 10">
            <a:extLst>
              <a:ext uri="{FF2B5EF4-FFF2-40B4-BE49-F238E27FC236}">
                <a16:creationId xmlns:a16="http://schemas.microsoft.com/office/drawing/2014/main" id="{28A4F701-E045-4D28-A575-D7C55299FC92}"/>
              </a:ext>
            </a:extLst>
          </p:cNvPr>
          <p:cNvSpPr>
            <a:spLocks noGrp="1"/>
          </p:cNvSpPr>
          <p:nvPr>
            <p:ph idx="1"/>
          </p:nvPr>
        </p:nvSpPr>
        <p:spPr/>
        <p:txBody>
          <a:bodyPr/>
          <a:lstStyle/>
          <a:p>
            <a:endParaRPr lang="fr-FR"/>
          </a:p>
        </p:txBody>
      </p:sp>
      <p:sp>
        <p:nvSpPr>
          <p:cNvPr id="29" name="Rectangle 28">
            <a:extLst>
              <a:ext uri="{FF2B5EF4-FFF2-40B4-BE49-F238E27FC236}">
                <a16:creationId xmlns:a16="http://schemas.microsoft.com/office/drawing/2014/main" id="{5E6B4D71-7D08-452F-99D6-174A64479B0A}"/>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a:t>1) </a:t>
            </a:r>
            <a:r>
              <a:rPr lang="fr-FR" sz="2800" dirty="0" err="1"/>
              <a:t>Paradigm</a:t>
            </a:r>
            <a:r>
              <a:rPr lang="fr-FR" sz="2800" dirty="0"/>
              <a:t> shift : </a:t>
            </a:r>
            <a:r>
              <a:rPr lang="fr-FR" sz="2800" dirty="0" err="1"/>
              <a:t>Skills</a:t>
            </a:r>
            <a:r>
              <a:rPr lang="fr-FR" sz="2800" dirty="0"/>
              <a:t> and organisation and collaboration</a:t>
            </a:r>
          </a:p>
        </p:txBody>
      </p:sp>
      <p:sp>
        <p:nvSpPr>
          <p:cNvPr id="25" name="Rectangle 24">
            <a:extLst>
              <a:ext uri="{FF2B5EF4-FFF2-40B4-BE49-F238E27FC236}">
                <a16:creationId xmlns:a16="http://schemas.microsoft.com/office/drawing/2014/main" id="{0155BB2C-1259-4219-84A1-5FD6888D193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31" name="Rectangle 30">
            <a:extLst>
              <a:ext uri="{FF2B5EF4-FFF2-40B4-BE49-F238E27FC236}">
                <a16:creationId xmlns:a16="http://schemas.microsoft.com/office/drawing/2014/main" id="{F199119C-01AD-4FF5-990E-031258778A2E}"/>
              </a:ext>
            </a:extLst>
          </p:cNvPr>
          <p:cNvSpPr/>
          <p:nvPr/>
        </p:nvSpPr>
        <p:spPr>
          <a:xfrm>
            <a:off x="4586522" y="1402033"/>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32" name="Connecteur droit avec flèche 31">
            <a:extLst>
              <a:ext uri="{FF2B5EF4-FFF2-40B4-BE49-F238E27FC236}">
                <a16:creationId xmlns:a16="http://schemas.microsoft.com/office/drawing/2014/main" id="{C3339655-C3AD-4989-8447-FC7CF1B559CA}"/>
              </a:ext>
            </a:extLst>
          </p:cNvPr>
          <p:cNvCxnSpPr>
            <a:cxnSpLocks/>
          </p:cNvCxnSpPr>
          <p:nvPr/>
        </p:nvCxnSpPr>
        <p:spPr>
          <a:xfrm>
            <a:off x="3229444" y="196758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D6FB5C63-D83C-46BE-BE0D-5333672F1BFB}"/>
              </a:ext>
            </a:extLst>
          </p:cNvPr>
          <p:cNvCxnSpPr/>
          <p:nvPr/>
        </p:nvCxnSpPr>
        <p:spPr>
          <a:xfrm>
            <a:off x="3214922" y="248102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FC0924F7-D591-4D73-B770-B75BF31CF3C5}"/>
              </a:ext>
            </a:extLst>
          </p:cNvPr>
          <p:cNvSpPr txBox="1"/>
          <p:nvPr/>
        </p:nvSpPr>
        <p:spPr>
          <a:xfrm>
            <a:off x="1797506" y="1658329"/>
            <a:ext cx="1149867" cy="584775"/>
          </a:xfrm>
          <a:prstGeom prst="rect">
            <a:avLst/>
          </a:prstGeom>
          <a:noFill/>
        </p:spPr>
        <p:txBody>
          <a:bodyPr wrap="none" rtlCol="0">
            <a:spAutoFit/>
          </a:bodyPr>
          <a:lstStyle/>
          <a:p>
            <a:r>
              <a:rPr lang="en-US" sz="3200"/>
              <a:t>Rules</a:t>
            </a:r>
          </a:p>
        </p:txBody>
      </p:sp>
      <p:sp>
        <p:nvSpPr>
          <p:cNvPr id="35" name="ZoneTexte 34">
            <a:extLst>
              <a:ext uri="{FF2B5EF4-FFF2-40B4-BE49-F238E27FC236}">
                <a16:creationId xmlns:a16="http://schemas.microsoft.com/office/drawing/2014/main" id="{4F4F480E-232F-4F39-8CFA-C4F09F8866F5}"/>
              </a:ext>
            </a:extLst>
          </p:cNvPr>
          <p:cNvSpPr txBox="1"/>
          <p:nvPr/>
        </p:nvSpPr>
        <p:spPr>
          <a:xfrm>
            <a:off x="1890241" y="2188636"/>
            <a:ext cx="1010213" cy="584775"/>
          </a:xfrm>
          <a:prstGeom prst="rect">
            <a:avLst/>
          </a:prstGeom>
          <a:noFill/>
        </p:spPr>
        <p:txBody>
          <a:bodyPr wrap="none" rtlCol="0">
            <a:spAutoFit/>
          </a:bodyPr>
          <a:lstStyle/>
          <a:p>
            <a:r>
              <a:rPr lang="en-US" sz="3200"/>
              <a:t>Data</a:t>
            </a:r>
          </a:p>
        </p:txBody>
      </p:sp>
      <p:cxnSp>
        <p:nvCxnSpPr>
          <p:cNvPr id="36" name="Connecteur droit avec flèche 35">
            <a:extLst>
              <a:ext uri="{FF2B5EF4-FFF2-40B4-BE49-F238E27FC236}">
                <a16:creationId xmlns:a16="http://schemas.microsoft.com/office/drawing/2014/main" id="{62CBFDA0-7CF1-4CE8-AA0F-62D47F4D62CE}"/>
              </a:ext>
            </a:extLst>
          </p:cNvPr>
          <p:cNvCxnSpPr/>
          <p:nvPr/>
        </p:nvCxnSpPr>
        <p:spPr>
          <a:xfrm>
            <a:off x="7375442" y="22569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2F92062A-CD3B-4F07-926F-070F1404D9BB}"/>
              </a:ext>
            </a:extLst>
          </p:cNvPr>
          <p:cNvSpPr txBox="1"/>
          <p:nvPr/>
        </p:nvSpPr>
        <p:spPr>
          <a:xfrm>
            <a:off x="8969414" y="1896249"/>
            <a:ext cx="1626023" cy="584775"/>
          </a:xfrm>
          <a:prstGeom prst="rect">
            <a:avLst/>
          </a:prstGeom>
          <a:noFill/>
        </p:spPr>
        <p:txBody>
          <a:bodyPr wrap="none" rtlCol="0">
            <a:spAutoFit/>
          </a:bodyPr>
          <a:lstStyle/>
          <a:p>
            <a:r>
              <a:rPr lang="en-US" sz="3200"/>
              <a:t>Answers</a:t>
            </a:r>
          </a:p>
        </p:txBody>
      </p:sp>
      <p:pic>
        <p:nvPicPr>
          <p:cNvPr id="38" name="Image 37" descr="Une image contenant texte&#10;&#10;Description générée automatiquement">
            <a:extLst>
              <a:ext uri="{FF2B5EF4-FFF2-40B4-BE49-F238E27FC236}">
                <a16:creationId xmlns:a16="http://schemas.microsoft.com/office/drawing/2014/main" id="{0C29FACA-0945-4CF1-B6D6-FFE2CFE47C5F}"/>
              </a:ext>
            </a:extLst>
          </p:cNvPr>
          <p:cNvPicPr>
            <a:picLocks noChangeAspect="1"/>
          </p:cNvPicPr>
          <p:nvPr/>
        </p:nvPicPr>
        <p:blipFill>
          <a:blip r:embed="rId3"/>
          <a:stretch>
            <a:fillRect/>
          </a:stretch>
        </p:blipFill>
        <p:spPr>
          <a:xfrm rot="5400000">
            <a:off x="11175674" y="5857965"/>
            <a:ext cx="1018210" cy="763658"/>
          </a:xfrm>
          <a:prstGeom prst="rect">
            <a:avLst/>
          </a:prstGeom>
        </p:spPr>
      </p:pic>
      <p:sp>
        <p:nvSpPr>
          <p:cNvPr id="39" name="ZoneTexte 38">
            <a:extLst>
              <a:ext uri="{FF2B5EF4-FFF2-40B4-BE49-F238E27FC236}">
                <a16:creationId xmlns:a16="http://schemas.microsoft.com/office/drawing/2014/main" id="{F9ECB590-B396-453E-B348-F8A02D029C2C}"/>
              </a:ext>
            </a:extLst>
          </p:cNvPr>
          <p:cNvSpPr txBox="1"/>
          <p:nvPr/>
        </p:nvSpPr>
        <p:spPr>
          <a:xfrm flipH="1">
            <a:off x="8640218" y="6330730"/>
            <a:ext cx="3352800" cy="369332"/>
          </a:xfrm>
          <a:prstGeom prst="rect">
            <a:avLst/>
          </a:prstGeom>
          <a:noFill/>
        </p:spPr>
        <p:txBody>
          <a:bodyPr wrap="square" rtlCol="0">
            <a:spAutoFit/>
          </a:bodyPr>
          <a:lstStyle/>
          <a:p>
            <a:r>
              <a:rPr lang="en-US" dirty="0"/>
              <a:t>Source : François Chollet</a:t>
            </a:r>
          </a:p>
        </p:txBody>
      </p:sp>
      <p:sp>
        <p:nvSpPr>
          <p:cNvPr id="40" name="Rectangle 39">
            <a:extLst>
              <a:ext uri="{FF2B5EF4-FFF2-40B4-BE49-F238E27FC236}">
                <a16:creationId xmlns:a16="http://schemas.microsoft.com/office/drawing/2014/main" id="{A6E9154F-E5E7-4649-90BA-D11E6FB4B1AE}"/>
              </a:ext>
            </a:extLst>
          </p:cNvPr>
          <p:cNvSpPr/>
          <p:nvPr/>
        </p:nvSpPr>
        <p:spPr>
          <a:xfrm>
            <a:off x="-125392" y="6628797"/>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8" name="Graphique 17">
            <a:extLst>
              <a:ext uri="{FF2B5EF4-FFF2-40B4-BE49-F238E27FC236}">
                <a16:creationId xmlns:a16="http://schemas.microsoft.com/office/drawing/2014/main" id="{9F05E4DC-31B0-4B8C-9B83-60023ABD4B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50977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402033"/>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96758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48102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658329"/>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188636"/>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2569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896249"/>
            <a:ext cx="1626023" cy="584775"/>
          </a:xfrm>
          <a:prstGeom prst="rect">
            <a:avLst/>
          </a:prstGeom>
          <a:noFill/>
        </p:spPr>
        <p:txBody>
          <a:bodyPr wrap="none" rtlCol="0">
            <a:spAutoFit/>
          </a:bodyPr>
          <a:lstStyle/>
          <a:p>
            <a:r>
              <a:rPr lang="en-US" sz="3200"/>
              <a:t>Answers</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75674" y="5857965"/>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640218" y="6330730"/>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004464"/>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62193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17021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274653"/>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791067"/>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85942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498680"/>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4458643"/>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FE4C51-C9A7-419F-834B-5C5A5B16A1A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cxnSp>
        <p:nvCxnSpPr>
          <p:cNvPr id="5" name="Connecteur droit 4">
            <a:extLst>
              <a:ext uri="{FF2B5EF4-FFF2-40B4-BE49-F238E27FC236}">
                <a16:creationId xmlns:a16="http://schemas.microsoft.com/office/drawing/2014/main" id="{6FEBA99D-AD84-4DA9-A8C8-0AAAE515663C}"/>
              </a:ext>
            </a:extLst>
          </p:cNvPr>
          <p:cNvCxnSpPr/>
          <p:nvPr/>
        </p:nvCxnSpPr>
        <p:spPr>
          <a:xfrm>
            <a:off x="-8564" y="3530599"/>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D802040-8FB0-4A52-8347-4A86C561084B}"/>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a:t>1) </a:t>
            </a:r>
            <a:r>
              <a:rPr lang="fr-FR" sz="2800" dirty="0" err="1"/>
              <a:t>Paradigm</a:t>
            </a:r>
            <a:r>
              <a:rPr lang="fr-FR" sz="2800" dirty="0"/>
              <a:t> shift : </a:t>
            </a:r>
            <a:r>
              <a:rPr lang="fr-FR" sz="2800" dirty="0" err="1"/>
              <a:t>Skills</a:t>
            </a:r>
            <a:r>
              <a:rPr lang="fr-FR" sz="2800" dirty="0"/>
              <a:t> and organisation and collaboration</a:t>
            </a:r>
          </a:p>
        </p:txBody>
      </p:sp>
      <p:sp>
        <p:nvSpPr>
          <p:cNvPr id="25" name="Rectangle 24">
            <a:extLst>
              <a:ext uri="{FF2B5EF4-FFF2-40B4-BE49-F238E27FC236}">
                <a16:creationId xmlns:a16="http://schemas.microsoft.com/office/drawing/2014/main" id="{0155BB2C-1259-4219-84A1-5FD6888D193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27" name="Graphique 26">
            <a:extLst>
              <a:ext uri="{FF2B5EF4-FFF2-40B4-BE49-F238E27FC236}">
                <a16:creationId xmlns:a16="http://schemas.microsoft.com/office/drawing/2014/main" id="{5554BF75-44C4-4CCC-B0CC-C8B6722390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418399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5E203E-E9EA-4B87-BD41-1D34FB7A125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20" name="Rectangle 19">
            <a:extLst>
              <a:ext uri="{FF2B5EF4-FFF2-40B4-BE49-F238E27FC236}">
                <a16:creationId xmlns:a16="http://schemas.microsoft.com/office/drawing/2014/main" id="{B24E1499-38F8-46C6-8AE7-5206760932F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8" name="Graphique 17">
            <a:extLst>
              <a:ext uri="{FF2B5EF4-FFF2-40B4-BE49-F238E27FC236}">
                <a16:creationId xmlns:a16="http://schemas.microsoft.com/office/drawing/2014/main" id="{1F9D899E-DEFE-4915-A555-A509BA2604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767414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1717" y="1616264"/>
            <a:ext cx="7620000" cy="4286250"/>
          </a:xfrm>
        </p:spPr>
      </p:pic>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42B427-7412-4958-A81F-CB5D295C95C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12" name="Rectangle 11">
            <a:extLst>
              <a:ext uri="{FF2B5EF4-FFF2-40B4-BE49-F238E27FC236}">
                <a16:creationId xmlns:a16="http://schemas.microsoft.com/office/drawing/2014/main" id="{CD189CB9-87C7-4E2C-9B0F-5DE6DD1A0854}"/>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sp>
        <p:nvSpPr>
          <p:cNvPr id="10" name="Rectangle 9">
            <a:extLst>
              <a:ext uri="{FF2B5EF4-FFF2-40B4-BE49-F238E27FC236}">
                <a16:creationId xmlns:a16="http://schemas.microsoft.com/office/drawing/2014/main" id="{57B1DB70-83B3-4D02-9B66-C2FF35C649E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7" name="Graphique 6">
            <a:extLst>
              <a:ext uri="{FF2B5EF4-FFF2-40B4-BE49-F238E27FC236}">
                <a16:creationId xmlns:a16="http://schemas.microsoft.com/office/drawing/2014/main" id="{83EE63F6-3D5C-419C-AB1C-20A6BD6992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3C81B4-3085-4408-9BFC-4A56358673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CF89BA26-50DA-4008-BB85-26C455A825C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7374BFD7-26C8-4DA4-BD7B-8BB85A8F3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2942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347DA4-1744-4328-B33A-7B101D12BA7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237E586F-59DC-42ED-AC18-84751DBF908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3" name="Graphique 12">
            <a:extLst>
              <a:ext uri="{FF2B5EF4-FFF2-40B4-BE49-F238E27FC236}">
                <a16:creationId xmlns:a16="http://schemas.microsoft.com/office/drawing/2014/main" id="{34BDCEC3-55D8-486C-91D5-63ABBB573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4141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B3BC5D-0C45-414B-833E-FB00912E959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5" name="Rectangle 14">
            <a:extLst>
              <a:ext uri="{FF2B5EF4-FFF2-40B4-BE49-F238E27FC236}">
                <a16:creationId xmlns:a16="http://schemas.microsoft.com/office/drawing/2014/main" id="{70173F30-224B-4FF4-A29C-7023E460697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6" name="Graphique 15">
            <a:extLst>
              <a:ext uri="{FF2B5EF4-FFF2-40B4-BE49-F238E27FC236}">
                <a16:creationId xmlns:a16="http://schemas.microsoft.com/office/drawing/2014/main" id="{459F7F2A-F73D-42E1-92C3-EECD08A271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61149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F9464A-EFB4-4454-8983-A91A46CBA55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7" name="Rectangle 16">
            <a:extLst>
              <a:ext uri="{FF2B5EF4-FFF2-40B4-BE49-F238E27FC236}">
                <a16:creationId xmlns:a16="http://schemas.microsoft.com/office/drawing/2014/main" id="{B174FBF6-631F-4478-9ED9-1FDD255B307D}"/>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9" name="Graphique 18">
            <a:extLst>
              <a:ext uri="{FF2B5EF4-FFF2-40B4-BE49-F238E27FC236}">
                <a16:creationId xmlns:a16="http://schemas.microsoft.com/office/drawing/2014/main" id="{2F634BDA-FB68-4585-98E3-3EA1E8B5C6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54361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2" name="Graphique 11">
            <a:extLst>
              <a:ext uri="{FF2B5EF4-FFF2-40B4-BE49-F238E27FC236}">
                <a16:creationId xmlns:a16="http://schemas.microsoft.com/office/drawing/2014/main" id="{49C14965-33DE-4E0E-9200-23C78118DA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C7BCA0F-5C02-442B-9950-58BD99128D8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21" name="Rectangle 20">
            <a:extLst>
              <a:ext uri="{FF2B5EF4-FFF2-40B4-BE49-F238E27FC236}">
                <a16:creationId xmlns:a16="http://schemas.microsoft.com/office/drawing/2014/main" id="{5865B9D7-21B0-45C2-91DD-86C0F8F2514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2" name="Graphique 21">
            <a:extLst>
              <a:ext uri="{FF2B5EF4-FFF2-40B4-BE49-F238E27FC236}">
                <a16:creationId xmlns:a16="http://schemas.microsoft.com/office/drawing/2014/main" id="{FAE6C2CE-9147-4405-ACB1-0D16FB951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0776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68E705-BB29-48C7-B12B-AEDB4F46D69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D3D84588-7485-4893-A14B-655409105FB2}"/>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258F20F0-2804-45BE-A5C8-1206A9D458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37852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2931BC-36EA-421B-8C53-063DB56D145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5" name="Rectangle 14">
            <a:extLst>
              <a:ext uri="{FF2B5EF4-FFF2-40B4-BE49-F238E27FC236}">
                <a16:creationId xmlns:a16="http://schemas.microsoft.com/office/drawing/2014/main" id="{89F6EE82-E255-4746-9FB6-1D76004091C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3" name="Graphique 12">
            <a:extLst>
              <a:ext uri="{FF2B5EF4-FFF2-40B4-BE49-F238E27FC236}">
                <a16:creationId xmlns:a16="http://schemas.microsoft.com/office/drawing/2014/main" id="{498DE52D-6688-4D24-BE99-E833381B74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22583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err="1">
                <a:solidFill>
                  <a:schemeClr val="bg2">
                    <a:lumMod val="25000"/>
                  </a:schemeClr>
                </a:solidFill>
              </a:rPr>
              <a:t>Ecotag</a:t>
            </a:r>
            <a:endParaRPr lang="en-US" sz="1600" dirty="0">
              <a:solidFill>
                <a:schemeClr val="bg2">
                  <a:lumMod val="25000"/>
                </a:schemeClr>
              </a:solidFill>
            </a:endParaRP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850346" y="1680029"/>
            <a:ext cx="11100907" cy="349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A81E1B-3FD4-4B24-B061-36022DA24E5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10" name="Rectangle 9">
            <a:extLst>
              <a:ext uri="{FF2B5EF4-FFF2-40B4-BE49-F238E27FC236}">
                <a16:creationId xmlns:a16="http://schemas.microsoft.com/office/drawing/2014/main" id="{BBD364B4-AD82-43BC-ACF2-F9523E687B54}"/>
              </a:ext>
            </a:extLst>
          </p:cNvPr>
          <p:cNvSpPr/>
          <p:nvPr/>
        </p:nvSpPr>
        <p:spPr>
          <a:xfrm rot="21195124">
            <a:off x="-154214" y="-96435"/>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11" name="Graphique 10">
            <a:extLst>
              <a:ext uri="{FF2B5EF4-FFF2-40B4-BE49-F238E27FC236}">
                <a16:creationId xmlns:a16="http://schemas.microsoft.com/office/drawing/2014/main" id="{8ACAA19E-155B-414C-839A-09B85F6518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589892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49AD43-3E93-4782-A197-E03C914841A4}"/>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1EB1D9A3-35EE-4927-BAD8-5F5FDD9D4595}"/>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6" name="Image 15">
            <a:extLst>
              <a:ext uri="{FF2B5EF4-FFF2-40B4-BE49-F238E27FC236}">
                <a16:creationId xmlns:a16="http://schemas.microsoft.com/office/drawing/2014/main" id="{41575692-F5D7-4540-9CF5-D9DDB6422152}"/>
              </a:ext>
            </a:extLst>
          </p:cNvPr>
          <p:cNvPicPr>
            <a:picLocks noChangeAspect="1"/>
          </p:cNvPicPr>
          <p:nvPr/>
        </p:nvPicPr>
        <p:blipFill>
          <a:blip r:embed="rId4"/>
          <a:stretch>
            <a:fillRect/>
          </a:stretch>
        </p:blipFill>
        <p:spPr>
          <a:xfrm>
            <a:off x="3657600" y="-42629"/>
            <a:ext cx="1011286" cy="1011286"/>
          </a:xfrm>
          <a:prstGeom prst="rect">
            <a:avLst/>
          </a:prstGeom>
        </p:spPr>
      </p:pic>
      <p:sp>
        <p:nvSpPr>
          <p:cNvPr id="17" name="Titre 1">
            <a:extLst>
              <a:ext uri="{FF2B5EF4-FFF2-40B4-BE49-F238E27FC236}">
                <a16:creationId xmlns:a16="http://schemas.microsoft.com/office/drawing/2014/main" id="{B743D63E-190F-44DF-8154-8D518A8360AB}"/>
              </a:ext>
            </a:extLst>
          </p:cNvPr>
          <p:cNvSpPr txBox="1">
            <a:spLocks/>
          </p:cNvSpPr>
          <p:nvPr/>
        </p:nvSpPr>
        <p:spPr>
          <a:xfrm>
            <a:off x="2867484" y="34368"/>
            <a:ext cx="6457032" cy="95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0000"/>
                    <a:lumOff val="40000"/>
                  </a:schemeClr>
                </a:solidFill>
              </a:rPr>
              <a:t>Data drift</a:t>
            </a:r>
          </a:p>
        </p:txBody>
      </p:sp>
      <p:pic>
        <p:nvPicPr>
          <p:cNvPr id="13" name="Graphique 12">
            <a:extLst>
              <a:ext uri="{FF2B5EF4-FFF2-40B4-BE49-F238E27FC236}">
                <a16:creationId xmlns:a16="http://schemas.microsoft.com/office/drawing/2014/main" id="{0369F408-AD59-495E-8D31-6E5542C91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70965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F659143-9ADF-46BB-A8EF-9784B6706AC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9" name="Rectangle 8">
            <a:extLst>
              <a:ext uri="{FF2B5EF4-FFF2-40B4-BE49-F238E27FC236}">
                <a16:creationId xmlns:a16="http://schemas.microsoft.com/office/drawing/2014/main" id="{E1F1C73C-98C3-41EB-9701-E83B4893A5C2}"/>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0" name="Graphique 9">
            <a:extLst>
              <a:ext uri="{FF2B5EF4-FFF2-40B4-BE49-F238E27FC236}">
                <a16:creationId xmlns:a16="http://schemas.microsoft.com/office/drawing/2014/main" id="{9396E0C9-95EC-48FF-91E8-55FA75C60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0717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16724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378314"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9" name="Rectangle 8">
            <a:extLst>
              <a:ext uri="{FF2B5EF4-FFF2-40B4-BE49-F238E27FC236}">
                <a16:creationId xmlns:a16="http://schemas.microsoft.com/office/drawing/2014/main" id="{CBC3C90C-B8B8-454A-9179-E856BC621564}"/>
              </a:ext>
            </a:extLst>
          </p:cNvPr>
          <p:cNvSpPr/>
          <p:nvPr/>
        </p:nvSpPr>
        <p:spPr>
          <a:xfrm>
            <a:off x="4375885" y="1750140"/>
            <a:ext cx="1378313"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903395"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903395"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903396"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338447"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129632"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err="1"/>
              <a:t>D’après</a:t>
            </a:r>
            <a:r>
              <a:rPr lang="en-US" dirty="0"/>
              <a:t> la source: Google, </a:t>
            </a:r>
            <a:r>
              <a:rPr lang="en-US" dirty="0">
                <a:hlinkClick r:id="rId3"/>
              </a:rPr>
              <a:t>The Hidden Technical Debt In Machine Learning Systems</a:t>
            </a:r>
            <a:endParaRPr lang="en-US" dirty="0"/>
          </a:p>
        </p:txBody>
      </p:sp>
      <p:sp>
        <p:nvSpPr>
          <p:cNvPr id="17" name="Rectangle 16">
            <a:extLst>
              <a:ext uri="{FF2B5EF4-FFF2-40B4-BE49-F238E27FC236}">
                <a16:creationId xmlns:a16="http://schemas.microsoft.com/office/drawing/2014/main" id="{6584742B-8469-473D-B321-069E8ACDB91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9" name="Rectangle 18">
            <a:extLst>
              <a:ext uri="{FF2B5EF4-FFF2-40B4-BE49-F238E27FC236}">
                <a16:creationId xmlns:a16="http://schemas.microsoft.com/office/drawing/2014/main" id="{1A0D9983-E187-478E-BD32-05CA0222B66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20" name="Titre 1">
            <a:extLst>
              <a:ext uri="{FF2B5EF4-FFF2-40B4-BE49-F238E27FC236}">
                <a16:creationId xmlns:a16="http://schemas.microsoft.com/office/drawing/2014/main" id="{C2935D88-E90B-497F-A427-8E6B6F47A60A}"/>
              </a:ext>
            </a:extLst>
          </p:cNvPr>
          <p:cNvSpPr txBox="1">
            <a:spLocks/>
          </p:cNvSpPr>
          <p:nvPr/>
        </p:nvSpPr>
        <p:spPr>
          <a:xfrm>
            <a:off x="2586955" y="118519"/>
            <a:ext cx="7007624" cy="95623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0000"/>
                    <a:lumOff val="40000"/>
                  </a:schemeClr>
                </a:solidFill>
              </a:rPr>
              <a:t>Model of a </a:t>
            </a:r>
            <a:r>
              <a:rPr lang="en-US" dirty="0" err="1">
                <a:solidFill>
                  <a:schemeClr val="tx1">
                    <a:lumMod val="60000"/>
                    <a:lumOff val="40000"/>
                  </a:schemeClr>
                </a:solidFill>
              </a:rPr>
              <a:t>Datascience</a:t>
            </a:r>
            <a:r>
              <a:rPr lang="en-US" dirty="0">
                <a:solidFill>
                  <a:schemeClr val="tx1">
                    <a:lumMod val="60000"/>
                    <a:lumOff val="40000"/>
                  </a:schemeClr>
                </a:solidFill>
              </a:rPr>
              <a:t> Project</a:t>
            </a:r>
          </a:p>
        </p:txBody>
      </p:sp>
      <p:pic>
        <p:nvPicPr>
          <p:cNvPr id="18" name="Graphique 17">
            <a:extLst>
              <a:ext uri="{FF2B5EF4-FFF2-40B4-BE49-F238E27FC236}">
                <a16:creationId xmlns:a16="http://schemas.microsoft.com/office/drawing/2014/main" id="{64CF02B4-0666-4B1C-989B-71091F4791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0148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 in </a:t>
            </a:r>
            <a:r>
              <a:rPr lang="en-US" sz="4400" dirty="0" err="1">
                <a:solidFill>
                  <a:schemeClr val="bg1">
                    <a:lumMod val="65000"/>
                  </a:schemeClr>
                </a:solidFill>
              </a:rPr>
              <a:t>MLOps</a:t>
            </a:r>
            <a:endParaRPr lang="en-US" sz="4400" dirty="0">
              <a:solidFill>
                <a:schemeClr val="bg1">
                  <a:lumMod val="65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A1C91261-435B-4914-93BC-3E4D2209CF3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9633B195-7C9B-4BB4-8A4A-78E6BA606F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78425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dirty="0"/>
              <a:t>Answer users’ needs</a:t>
            </a:r>
          </a:p>
          <a:p>
            <a:pPr lvl="1" indent="-365760">
              <a:lnSpc>
                <a:spcPct val="100000"/>
              </a:lnSpc>
            </a:pPr>
            <a:r>
              <a:rPr lang="en-US" sz="4400" dirty="0"/>
              <a:t>Accurate AI predictions</a:t>
            </a:r>
          </a:p>
          <a:p>
            <a:pPr lvl="1" indent="-365760">
              <a:lnSpc>
                <a:spcPct val="100000"/>
              </a:lnSpc>
            </a:pPr>
            <a:r>
              <a:rPr lang="en-US" sz="4400" dirty="0"/>
              <a:t>Cheap</a:t>
            </a:r>
          </a:p>
          <a:p>
            <a:pPr lvl="1" indent="-365760">
              <a:lnSpc>
                <a:spcPct val="100000"/>
              </a:lnSpc>
            </a:pPr>
            <a:r>
              <a:rPr lang="en-US" sz="4400" dirty="0"/>
              <a:t>Fast</a:t>
            </a:r>
          </a:p>
          <a:p>
            <a:pPr lvl="1" indent="-365760">
              <a:lnSpc>
                <a:spcPct val="100000"/>
              </a:lnSpc>
            </a:pPr>
            <a:r>
              <a:rPr lang="en-US" sz="4400" dirty="0"/>
              <a:t>Secured</a:t>
            </a:r>
          </a:p>
          <a:p>
            <a:pPr lvl="1" indent="-365760">
              <a:lnSpc>
                <a:spcPct val="100000"/>
              </a:lnSpc>
            </a:pPr>
            <a:r>
              <a:rPr lang="en-US" sz="4400" dirty="0"/>
              <a:t>Monitored (data drift)</a:t>
            </a:r>
          </a:p>
          <a:p>
            <a:pPr lvl="1" indent="-365760">
              <a:lnSpc>
                <a:spcPct val="100000"/>
              </a:lnSpc>
            </a:pPr>
            <a:r>
              <a:rPr lang="en-US" sz="4400" dirty="0"/>
              <a:t>Fast retrain/deployment</a:t>
            </a:r>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4B327D-8D57-4130-8E5E-702A0CAE08A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
        <p:nvSpPr>
          <p:cNvPr id="8" name="Rectangle 7">
            <a:extLst>
              <a:ext uri="{FF2B5EF4-FFF2-40B4-BE49-F238E27FC236}">
                <a16:creationId xmlns:a16="http://schemas.microsoft.com/office/drawing/2014/main" id="{FB0844E4-0B2E-4CE5-8A37-896159BBAE6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6" name="Graphique 5">
            <a:extLst>
              <a:ext uri="{FF2B5EF4-FFF2-40B4-BE49-F238E27FC236}">
                <a16:creationId xmlns:a16="http://schemas.microsoft.com/office/drawing/2014/main" id="{63747256-EA7A-4FBA-AE40-B552D6AEE4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07114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97" name="Rectangle 96">
            <a:extLst>
              <a:ext uri="{FF2B5EF4-FFF2-40B4-BE49-F238E27FC236}">
                <a16:creationId xmlns:a16="http://schemas.microsoft.com/office/drawing/2014/main" id="{558A7256-A833-4C4A-BE36-1D6D0D9C45B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98" name="Rectangle 97">
            <a:extLst>
              <a:ext uri="{FF2B5EF4-FFF2-40B4-BE49-F238E27FC236}">
                <a16:creationId xmlns:a16="http://schemas.microsoft.com/office/drawing/2014/main" id="{04F9563D-F770-48E1-B933-4C76192DDE8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86" name="Graphique 85">
            <a:extLst>
              <a:ext uri="{FF2B5EF4-FFF2-40B4-BE49-F238E27FC236}">
                <a16:creationId xmlns:a16="http://schemas.microsoft.com/office/drawing/2014/main" id="{D2CBA0ED-A815-4707-804B-0CCA78411C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760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9" name="Rectangle 8">
            <a:extLst>
              <a:ext uri="{FF2B5EF4-FFF2-40B4-BE49-F238E27FC236}">
                <a16:creationId xmlns:a16="http://schemas.microsoft.com/office/drawing/2014/main" id="{29186694-6761-474F-B790-52EFC5001C2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83029BBD-4261-4F6B-9FAC-BE5023FDD1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0C4A737-FD9C-4C19-B994-AB1376CDAC0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24" name="Rectangle 23">
            <a:extLst>
              <a:ext uri="{FF2B5EF4-FFF2-40B4-BE49-F238E27FC236}">
                <a16:creationId xmlns:a16="http://schemas.microsoft.com/office/drawing/2014/main" id="{855969A8-1900-4818-AA00-1770095CA021}"/>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18" name="Graphique 17">
            <a:extLst>
              <a:ext uri="{FF2B5EF4-FFF2-40B4-BE49-F238E27FC236}">
                <a16:creationId xmlns:a16="http://schemas.microsoft.com/office/drawing/2014/main" id="{21D724E2-8B33-43CC-8E45-2F2C59A3A1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70005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34886" cy="2438678"/>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682769" y="3235326"/>
            <a:ext cx="2350179" cy="2464272"/>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E73CBD-BAE0-4E59-9629-FA684FFB5AD9}"/>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37" name="Rectangle 36">
            <a:extLst>
              <a:ext uri="{FF2B5EF4-FFF2-40B4-BE49-F238E27FC236}">
                <a16:creationId xmlns:a16="http://schemas.microsoft.com/office/drawing/2014/main" id="{20D83D1C-FB80-432B-96BB-427FC9C770C9}"/>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34" name="Graphique 33">
            <a:extLst>
              <a:ext uri="{FF2B5EF4-FFF2-40B4-BE49-F238E27FC236}">
                <a16:creationId xmlns:a16="http://schemas.microsoft.com/office/drawing/2014/main" id="{B1001351-3C1F-41E8-9626-4B5CB181AD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684697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15593AAA-BACC-429B-9B1B-F98CAC84D9E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81" name="Rectangle 80">
            <a:extLst>
              <a:ext uri="{FF2B5EF4-FFF2-40B4-BE49-F238E27FC236}">
                <a16:creationId xmlns:a16="http://schemas.microsoft.com/office/drawing/2014/main" id="{5F5E6A2C-8782-4948-9C86-4CAA9772F4D0}"/>
              </a:ext>
            </a:extLst>
          </p:cNvPr>
          <p:cNvSpPr/>
          <p:nvPr/>
        </p:nvSpPr>
        <p:spPr>
          <a:xfrm rot="21195124">
            <a:off x="10353647" y="6248328"/>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78" name="Graphique 77">
            <a:extLst>
              <a:ext uri="{FF2B5EF4-FFF2-40B4-BE49-F238E27FC236}">
                <a16:creationId xmlns:a16="http://schemas.microsoft.com/office/drawing/2014/main" id="{20D28FE0-713A-45B4-8EE1-8FBC9E71F9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24411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EDD9E0-FA79-4915-9E03-57601BE95867}"/>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9" name="Rectangle 8">
            <a:extLst>
              <a:ext uri="{FF2B5EF4-FFF2-40B4-BE49-F238E27FC236}">
                <a16:creationId xmlns:a16="http://schemas.microsoft.com/office/drawing/2014/main" id="{2AB16AF4-25B0-4178-8C91-BCF683B9DE19}"/>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6" name="Graphique 5">
            <a:extLst>
              <a:ext uri="{FF2B5EF4-FFF2-40B4-BE49-F238E27FC236}">
                <a16:creationId xmlns:a16="http://schemas.microsoft.com/office/drawing/2014/main" id="{D31AB3F2-F6C8-439F-9AFE-AD171A4E8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10089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11FF865-CD17-4D67-B507-789DF00E84C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
        <p:nvSpPr>
          <p:cNvPr id="17" name="Rectangle 16">
            <a:extLst>
              <a:ext uri="{FF2B5EF4-FFF2-40B4-BE49-F238E27FC236}">
                <a16:creationId xmlns:a16="http://schemas.microsoft.com/office/drawing/2014/main" id="{CC283254-4E01-405E-BA09-9136BB046E0B}"/>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4" name="Graphique 13">
            <a:extLst>
              <a:ext uri="{FF2B5EF4-FFF2-40B4-BE49-F238E27FC236}">
                <a16:creationId xmlns:a16="http://schemas.microsoft.com/office/drawing/2014/main" id="{9E9A3771-03B3-4BA2-A30E-A54B46C770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16392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F04818-356D-4E1F-9085-62F2BC5D7F6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12" name="Rectangle 11">
            <a:extLst>
              <a:ext uri="{FF2B5EF4-FFF2-40B4-BE49-F238E27FC236}">
                <a16:creationId xmlns:a16="http://schemas.microsoft.com/office/drawing/2014/main" id="{9E9ECC94-B5FA-4A00-BDA6-4463D6CE120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9" name="Graphique 8">
            <a:extLst>
              <a:ext uri="{FF2B5EF4-FFF2-40B4-BE49-F238E27FC236}">
                <a16:creationId xmlns:a16="http://schemas.microsoft.com/office/drawing/2014/main" id="{EC9D7A80-BA9B-44CA-ADD7-F6B0619CC6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Rectangle 85">
            <a:extLst>
              <a:ext uri="{FF2B5EF4-FFF2-40B4-BE49-F238E27FC236}">
                <a16:creationId xmlns:a16="http://schemas.microsoft.com/office/drawing/2014/main" id="{2D9D6309-BDB5-4DAB-8E7C-59D99B39B68A}"/>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97" name="Rectangle 96">
            <a:extLst>
              <a:ext uri="{FF2B5EF4-FFF2-40B4-BE49-F238E27FC236}">
                <a16:creationId xmlns:a16="http://schemas.microsoft.com/office/drawing/2014/main" id="{2AA5B20C-B1CB-4C94-9DAC-3CF76907C8DC}"/>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87" name="Graphique 86">
            <a:extLst>
              <a:ext uri="{FF2B5EF4-FFF2-40B4-BE49-F238E27FC236}">
                <a16:creationId xmlns:a16="http://schemas.microsoft.com/office/drawing/2014/main" id="{D7942929-4860-4219-A1E7-3D61D971F1A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constrains </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7D663AB8-BD72-4463-BB89-71FC4C79500E}"/>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22860DAE-6674-4784-A07D-925BCA3E7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28162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3EE443-A7C8-4EEF-B9A0-212ADD2BCC1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9" name="Graphique 18">
            <a:extLst>
              <a:ext uri="{FF2B5EF4-FFF2-40B4-BE49-F238E27FC236}">
                <a16:creationId xmlns:a16="http://schemas.microsoft.com/office/drawing/2014/main" id="{16622A3D-1D1F-47AB-B0DF-E72906567C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36075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4" name="Rectangle 13">
            <a:extLst>
              <a:ext uri="{FF2B5EF4-FFF2-40B4-BE49-F238E27FC236}">
                <a16:creationId xmlns:a16="http://schemas.microsoft.com/office/drawing/2014/main" id="{94BB6AF0-27C7-4599-8F87-2A9BEB021041}"/>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9" name="Graphique 18">
            <a:extLst>
              <a:ext uri="{FF2B5EF4-FFF2-40B4-BE49-F238E27FC236}">
                <a16:creationId xmlns:a16="http://schemas.microsoft.com/office/drawing/2014/main" id="{FBAE567A-2490-4278-8606-249839A2BD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144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2F7A6CB-EBDB-47C5-A19B-D6C4B75373E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0506A5C9-9854-4D3E-8F2F-3820DC8217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18" name="Rectangle 17">
            <a:extLst>
              <a:ext uri="{FF2B5EF4-FFF2-40B4-BE49-F238E27FC236}">
                <a16:creationId xmlns:a16="http://schemas.microsoft.com/office/drawing/2014/main" id="{BE585281-2BF2-4439-B8AB-416C7BC47BDC}"/>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2" name="Graphique 21">
            <a:extLst>
              <a:ext uri="{FF2B5EF4-FFF2-40B4-BE49-F238E27FC236}">
                <a16:creationId xmlns:a16="http://schemas.microsoft.com/office/drawing/2014/main" id="{BAC5A801-244F-4EC0-BF5B-58BF92FCAC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582726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19" name="Rectangle 18">
            <a:extLst>
              <a:ext uri="{FF2B5EF4-FFF2-40B4-BE49-F238E27FC236}">
                <a16:creationId xmlns:a16="http://schemas.microsoft.com/office/drawing/2014/main" id="{DAC3E862-6D31-447F-92AD-07F11A7C6E7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7" name="Graphique 26">
            <a:extLst>
              <a:ext uri="{FF2B5EF4-FFF2-40B4-BE49-F238E27FC236}">
                <a16:creationId xmlns:a16="http://schemas.microsoft.com/office/drawing/2014/main" id="{560DCFA4-5EE9-45E3-96F2-773DAE92D5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98752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26" name="Rectangle 25">
            <a:extLst>
              <a:ext uri="{FF2B5EF4-FFF2-40B4-BE49-F238E27FC236}">
                <a16:creationId xmlns:a16="http://schemas.microsoft.com/office/drawing/2014/main" id="{23BDC012-71A5-42F8-AEA3-96BB9D6F2B2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9" name="Graphique 28">
            <a:extLst>
              <a:ext uri="{FF2B5EF4-FFF2-40B4-BE49-F238E27FC236}">
                <a16:creationId xmlns:a16="http://schemas.microsoft.com/office/drawing/2014/main" id="{15B69EC9-E538-47F6-BFAE-AEFBEB5648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90980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28" name="Rectangle 27">
            <a:extLst>
              <a:ext uri="{FF2B5EF4-FFF2-40B4-BE49-F238E27FC236}">
                <a16:creationId xmlns:a16="http://schemas.microsoft.com/office/drawing/2014/main" id="{F70FA82B-908E-4A08-BEC3-FECF40F0F96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32" name="Graphique 31">
            <a:extLst>
              <a:ext uri="{FF2B5EF4-FFF2-40B4-BE49-F238E27FC236}">
                <a16:creationId xmlns:a16="http://schemas.microsoft.com/office/drawing/2014/main" id="{6D52F42B-7EDE-474C-B4B5-2AEDF5C7A3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978543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DB0F4F64-6127-45CF-83D4-45AB808B3D28}"/>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9" name="Graphique 28">
            <a:extLst>
              <a:ext uri="{FF2B5EF4-FFF2-40B4-BE49-F238E27FC236}">
                <a16:creationId xmlns:a16="http://schemas.microsoft.com/office/drawing/2014/main" id="{38C2D72E-0EB4-40D3-9964-6730EA3715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242887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78BA48E0-31CB-4B56-8CBD-9F5A36F46C0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8" name="Graphique 27">
            <a:extLst>
              <a:ext uri="{FF2B5EF4-FFF2-40B4-BE49-F238E27FC236}">
                <a16:creationId xmlns:a16="http://schemas.microsoft.com/office/drawing/2014/main" id="{19898621-8C17-4F13-AD02-16309ADF22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569333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1" name="Rectangle 30">
            <a:extLst>
              <a:ext uri="{FF2B5EF4-FFF2-40B4-BE49-F238E27FC236}">
                <a16:creationId xmlns:a16="http://schemas.microsoft.com/office/drawing/2014/main" id="{1A5A5F3F-143C-4FF3-AB9A-587B6A8B8BD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30" name="Graphique 29">
            <a:extLst>
              <a:ext uri="{FF2B5EF4-FFF2-40B4-BE49-F238E27FC236}">
                <a16:creationId xmlns:a16="http://schemas.microsoft.com/office/drawing/2014/main" id="{1310497C-E905-480C-AC4D-FE3E2C6B00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09875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4" name="Rectangle 33">
            <a:extLst>
              <a:ext uri="{FF2B5EF4-FFF2-40B4-BE49-F238E27FC236}">
                <a16:creationId xmlns:a16="http://schemas.microsoft.com/office/drawing/2014/main" id="{C7767B17-5C5B-4228-9AE8-3A21E5DAB82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33" name="Graphique 32">
            <a:extLst>
              <a:ext uri="{FF2B5EF4-FFF2-40B4-BE49-F238E27FC236}">
                <a16:creationId xmlns:a16="http://schemas.microsoft.com/office/drawing/2014/main" id="{7E1F49C2-7763-4E19-935B-B1CF70FEE9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544540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Rectangle 22">
            <a:extLst>
              <a:ext uri="{FF2B5EF4-FFF2-40B4-BE49-F238E27FC236}">
                <a16:creationId xmlns:a16="http://schemas.microsoft.com/office/drawing/2014/main" id="{3DC17C73-0421-4E0D-A3BC-038DA29CA86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0" name="Graphique 19">
            <a:extLst>
              <a:ext uri="{FF2B5EF4-FFF2-40B4-BE49-F238E27FC236}">
                <a16:creationId xmlns:a16="http://schemas.microsoft.com/office/drawing/2014/main" id="{2E802A72-B98D-4D68-9DD2-CF22EA168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46521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Rectangle 22">
            <a:extLst>
              <a:ext uri="{FF2B5EF4-FFF2-40B4-BE49-F238E27FC236}">
                <a16:creationId xmlns:a16="http://schemas.microsoft.com/office/drawing/2014/main" id="{292F9AFA-0F01-4B04-9A49-6A9A4171C5D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0" name="Graphique 19">
            <a:extLst>
              <a:ext uri="{FF2B5EF4-FFF2-40B4-BE49-F238E27FC236}">
                <a16:creationId xmlns:a16="http://schemas.microsoft.com/office/drawing/2014/main" id="{0B53F8AD-C448-43DD-BCBE-2B8FC96E3E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85368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Production architecture constraints </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E1914EF8-6F3D-44E6-8CE0-974DC49CD84D}"/>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9A38EAFC-BF27-46FA-AEC4-38BFC8CCAC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7A967CC2-36EF-4E38-9603-18538FBEA139}"/>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5" name="Graphique 24">
            <a:extLst>
              <a:ext uri="{FF2B5EF4-FFF2-40B4-BE49-F238E27FC236}">
                <a16:creationId xmlns:a16="http://schemas.microsoft.com/office/drawing/2014/main" id="{1060B2DF-7127-4A03-8A58-28BE61D91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624245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09D983DC-7C7A-4039-A64A-6F6A87FC3D1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1AFF7AA0-3B42-4F69-B077-2EA2090A93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017442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52CC3419-68E7-44DE-9DEB-AE9291E3272A}"/>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6248953F-1F9C-4047-990A-9FABB4C548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147234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
        <p:nvSpPr>
          <p:cNvPr id="28" name="Rectangle 27">
            <a:extLst>
              <a:ext uri="{FF2B5EF4-FFF2-40B4-BE49-F238E27FC236}">
                <a16:creationId xmlns:a16="http://schemas.microsoft.com/office/drawing/2014/main" id="{C2E2A208-AC32-425C-860A-449B981B435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9" name="Graphique 28">
            <a:extLst>
              <a:ext uri="{FF2B5EF4-FFF2-40B4-BE49-F238E27FC236}">
                <a16:creationId xmlns:a16="http://schemas.microsoft.com/office/drawing/2014/main" id="{5AC289FA-3C69-47A3-8CD8-9BD5FBFDE0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47660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
        <p:nvSpPr>
          <p:cNvPr id="84" name="Rectangle 83">
            <a:extLst>
              <a:ext uri="{FF2B5EF4-FFF2-40B4-BE49-F238E27FC236}">
                <a16:creationId xmlns:a16="http://schemas.microsoft.com/office/drawing/2014/main" id="{A8F4DA36-FAC7-4D04-892D-8C00FE24B4C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5" name="Graphique 84">
            <a:extLst>
              <a:ext uri="{FF2B5EF4-FFF2-40B4-BE49-F238E27FC236}">
                <a16:creationId xmlns:a16="http://schemas.microsoft.com/office/drawing/2014/main" id="{7E9F05E8-53E9-492D-8035-330F04CBCC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500500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Only use draft “notebook”</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EFDDF543-C709-4134-9B44-564215BDC3F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ED475A8F-570A-4BF4-81D8-3C8A337DFB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565727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C27BD50-097D-4330-A8C3-2ECD5F03C98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5B59A68F-2383-49D4-AC9B-30FBD2DFC9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270134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
        <p:nvSpPr>
          <p:cNvPr id="8" name="Rectangle 7">
            <a:extLst>
              <a:ext uri="{FF2B5EF4-FFF2-40B4-BE49-F238E27FC236}">
                <a16:creationId xmlns:a16="http://schemas.microsoft.com/office/drawing/2014/main" id="{083C3A78-3273-4AC1-A0B9-4E196AB36E4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0" name="Graphique 9">
            <a:extLst>
              <a:ext uri="{FF2B5EF4-FFF2-40B4-BE49-F238E27FC236}">
                <a16:creationId xmlns:a16="http://schemas.microsoft.com/office/drawing/2014/main" id="{4406E129-B209-4C25-9E32-42D93A84EA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5809782-9B55-43F5-9DC6-75340305D40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5" name="Graphique 24">
            <a:extLst>
              <a:ext uri="{FF2B5EF4-FFF2-40B4-BE49-F238E27FC236}">
                <a16:creationId xmlns:a16="http://schemas.microsoft.com/office/drawing/2014/main" id="{00AD1585-F74B-49A9-8C9A-2F5A0A0A02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88297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95425906-CBD3-4018-870D-37C01B11143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B9A4D442-4D01-4B5D-88DA-CD33B169FD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26594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 in </a:t>
            </a:r>
            <a:r>
              <a:rPr lang="en-US" sz="4400" dirty="0" err="1">
                <a:solidFill>
                  <a:schemeClr val="bg1">
                    <a:lumMod val="65000"/>
                  </a:schemeClr>
                </a:solidFill>
              </a:rPr>
              <a:t>MLOps</a:t>
            </a:r>
            <a:endParaRPr lang="en-US" sz="4400" dirty="0">
              <a:solidFill>
                <a:schemeClr val="bg1">
                  <a:lumMod val="65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65AA9376-7652-4FFF-A818-9F63F1D63669}"/>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C446B105-5799-4892-BE59-F262C74478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
        <p:nvSpPr>
          <p:cNvPr id="13" name="Rectangle 12">
            <a:extLst>
              <a:ext uri="{FF2B5EF4-FFF2-40B4-BE49-F238E27FC236}">
                <a16:creationId xmlns:a16="http://schemas.microsoft.com/office/drawing/2014/main" id="{6BB2DDE3-A4C4-463D-B3B0-DCF51907090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71E7F05E-AC86-4EBF-9370-1C12DBE089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54303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55EF8FDB-EA7B-4A6F-B02A-E517A12AF56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69FE6A48-EFD8-46AC-A612-C5B864BCE5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240543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AE4A88E2-AE6E-44E7-973C-11087212AA97}"/>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4164571B-6178-4888-89A1-97A739502E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57495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0F8FDA-846A-4D76-AC9A-03DB5C6D2E31}"/>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559EE9A9-7DF1-4FAE-AD09-BC5486F560F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D348AA0A-33F5-426E-8D86-59127DB35A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9046BB-A1C1-4F01-9FB2-93BBCF4DF45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9" name="Rectangle 18">
            <a:extLst>
              <a:ext uri="{FF2B5EF4-FFF2-40B4-BE49-F238E27FC236}">
                <a16:creationId xmlns:a16="http://schemas.microsoft.com/office/drawing/2014/main" id="{9D0FDAE7-DA82-4B47-9814-8BC0787CB9A2}"/>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20" name="Graphique 19">
            <a:extLst>
              <a:ext uri="{FF2B5EF4-FFF2-40B4-BE49-F238E27FC236}">
                <a16:creationId xmlns:a16="http://schemas.microsoft.com/office/drawing/2014/main" id="{C4AA4671-FAB6-498B-8B9B-C3BCFD3630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1EBC5C0-68E7-40F4-B425-EF39AA24FCC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35" name="Rectangle 34">
            <a:extLst>
              <a:ext uri="{FF2B5EF4-FFF2-40B4-BE49-F238E27FC236}">
                <a16:creationId xmlns:a16="http://schemas.microsoft.com/office/drawing/2014/main" id="{A08831C0-C546-48A8-850D-341593E074CB}"/>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36" name="Graphique 35">
            <a:extLst>
              <a:ext uri="{FF2B5EF4-FFF2-40B4-BE49-F238E27FC236}">
                <a16:creationId xmlns:a16="http://schemas.microsoft.com/office/drawing/2014/main" id="{31A123F0-3C76-4D56-97CE-39BDAEF43E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355039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986AF879-D4D2-498F-B99B-5C2655F3323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6" name="Rectangle 45">
            <a:extLst>
              <a:ext uri="{FF2B5EF4-FFF2-40B4-BE49-F238E27FC236}">
                <a16:creationId xmlns:a16="http://schemas.microsoft.com/office/drawing/2014/main" id="{C17D5FC8-C882-426D-9522-9C70935EA22A}"/>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54" name="Graphique 53">
            <a:extLst>
              <a:ext uri="{FF2B5EF4-FFF2-40B4-BE49-F238E27FC236}">
                <a16:creationId xmlns:a16="http://schemas.microsoft.com/office/drawing/2014/main" id="{42BEB059-0028-46C0-8E24-7A055C9CA4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723457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2713B82-A2B4-4C7D-A396-4A8FB2DDBD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38" name="Rectangle 37">
            <a:extLst>
              <a:ext uri="{FF2B5EF4-FFF2-40B4-BE49-F238E27FC236}">
                <a16:creationId xmlns:a16="http://schemas.microsoft.com/office/drawing/2014/main" id="{7D96B03F-12E8-4D7E-AD61-321000227E6E}"/>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46" name="Graphique 45">
            <a:extLst>
              <a:ext uri="{FF2B5EF4-FFF2-40B4-BE49-F238E27FC236}">
                <a16:creationId xmlns:a16="http://schemas.microsoft.com/office/drawing/2014/main" id="{41A483B3-385E-4EA7-BB0E-FA8AF712E9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FDC9803-372F-4BF0-89ED-4B178D166BD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51" name="Rectangle 50">
            <a:extLst>
              <a:ext uri="{FF2B5EF4-FFF2-40B4-BE49-F238E27FC236}">
                <a16:creationId xmlns:a16="http://schemas.microsoft.com/office/drawing/2014/main" id="{22D7321A-C94D-4081-B9E7-6E6C800A7FB6}"/>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46" name="Graphique 45">
            <a:extLst>
              <a:ext uri="{FF2B5EF4-FFF2-40B4-BE49-F238E27FC236}">
                <a16:creationId xmlns:a16="http://schemas.microsoft.com/office/drawing/2014/main" id="{454DD52A-37E5-4E3F-AB0A-A7CED07E9A6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A012D2-A15F-49C6-8F21-25E00886BA1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 name="Rectangle 6">
            <a:extLst>
              <a:ext uri="{FF2B5EF4-FFF2-40B4-BE49-F238E27FC236}">
                <a16:creationId xmlns:a16="http://schemas.microsoft.com/office/drawing/2014/main" id="{0A9DA76C-E4BC-431A-9AE5-CE870C7BEAF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9" name="Graphique 8">
            <a:extLst>
              <a:ext uri="{FF2B5EF4-FFF2-40B4-BE49-F238E27FC236}">
                <a16:creationId xmlns:a16="http://schemas.microsoft.com/office/drawing/2014/main" id="{E060728A-9B31-4D83-B22F-44CD13093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11" name="Rectangle 10">
            <a:extLst>
              <a:ext uri="{FF2B5EF4-FFF2-40B4-BE49-F238E27FC236}">
                <a16:creationId xmlns:a16="http://schemas.microsoft.com/office/drawing/2014/main" id="{4F20E4CF-5884-4710-8717-57328CCDCC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4BE62A3A-F1FD-4FD7-9CEB-0FFE8688A6E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0" name="Graphique 9">
            <a:extLst>
              <a:ext uri="{FF2B5EF4-FFF2-40B4-BE49-F238E27FC236}">
                <a16:creationId xmlns:a16="http://schemas.microsoft.com/office/drawing/2014/main" id="{541F7E88-0DC9-4E39-BDF0-4F1C2CDE7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7D2F34C-D5BB-4672-997F-1F9BF70C3E7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1" name="Rectangle 40">
            <a:extLst>
              <a:ext uri="{FF2B5EF4-FFF2-40B4-BE49-F238E27FC236}">
                <a16:creationId xmlns:a16="http://schemas.microsoft.com/office/drawing/2014/main" id="{6E198BAD-5C15-4028-A992-3B2666A7F0B1}"/>
              </a:ext>
            </a:extLst>
          </p:cNvPr>
          <p:cNvSpPr/>
          <p:nvPr/>
        </p:nvSpPr>
        <p:spPr>
          <a:xfrm>
            <a:off x="0" y="6604378"/>
            <a:ext cx="8864828" cy="25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37" name="Graphique 36">
            <a:extLst>
              <a:ext uri="{FF2B5EF4-FFF2-40B4-BE49-F238E27FC236}">
                <a16:creationId xmlns:a16="http://schemas.microsoft.com/office/drawing/2014/main" id="{579E3E2A-4EA1-4CD9-8699-3A3691027E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A6897FFB-F4D0-496B-BD78-313FB3C700D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6" name="Rectangle 45">
            <a:extLst>
              <a:ext uri="{FF2B5EF4-FFF2-40B4-BE49-F238E27FC236}">
                <a16:creationId xmlns:a16="http://schemas.microsoft.com/office/drawing/2014/main" id="{E4F8333B-729C-4D43-B636-401ED8A2BD5F}"/>
              </a:ext>
            </a:extLst>
          </p:cNvPr>
          <p:cNvSpPr/>
          <p:nvPr/>
        </p:nvSpPr>
        <p:spPr>
          <a:xfrm>
            <a:off x="0" y="6604378"/>
            <a:ext cx="8864828" cy="27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54" name="Graphique 53">
            <a:extLst>
              <a:ext uri="{FF2B5EF4-FFF2-40B4-BE49-F238E27FC236}">
                <a16:creationId xmlns:a16="http://schemas.microsoft.com/office/drawing/2014/main" id="{4035C46D-44B1-435A-AA5A-1B1E33EFE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04548C9-1AA9-4F94-A8D8-A7B415AADDF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6" name="Rectangle 75">
            <a:extLst>
              <a:ext uri="{FF2B5EF4-FFF2-40B4-BE49-F238E27FC236}">
                <a16:creationId xmlns:a16="http://schemas.microsoft.com/office/drawing/2014/main" id="{5A008F15-B726-4E84-8447-8D5D851D1FF1}"/>
              </a:ext>
            </a:extLst>
          </p:cNvPr>
          <p:cNvSpPr/>
          <p:nvPr/>
        </p:nvSpPr>
        <p:spPr>
          <a:xfrm>
            <a:off x="0" y="6604378"/>
            <a:ext cx="8864828" cy="249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6" name="Graphique 85">
            <a:extLst>
              <a:ext uri="{FF2B5EF4-FFF2-40B4-BE49-F238E27FC236}">
                <a16:creationId xmlns:a16="http://schemas.microsoft.com/office/drawing/2014/main" id="{6BDE1FBE-E64D-497D-9E50-716706179A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3381950" y="779694"/>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503" y="307693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3085"/>
            <a:ext cx="1186913" cy="238"/>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372811" y="3329230"/>
            <a:ext cx="2005179" cy="385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H="1" flipV="1">
            <a:off x="3659032" y="2635374"/>
            <a:ext cx="457625" cy="44155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3333562" y="1860538"/>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cxnSpLocks/>
            <a:endCxn id="104" idx="2"/>
          </p:cNvCxnSpPr>
          <p:nvPr/>
        </p:nvCxnSpPr>
        <p:spPr>
          <a:xfrm flipV="1">
            <a:off x="3132793" y="2247956"/>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3741527" y="1184251"/>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a:off x="4534907" y="1410356"/>
            <a:ext cx="4557920" cy="81140"/>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V="1">
            <a:off x="4116657" y="1636461"/>
            <a:ext cx="21560" cy="1440470"/>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5899E0E-48E3-4FD4-9A5D-879D122F377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7" name="Rectangle 46">
            <a:extLst>
              <a:ext uri="{FF2B5EF4-FFF2-40B4-BE49-F238E27FC236}">
                <a16:creationId xmlns:a16="http://schemas.microsoft.com/office/drawing/2014/main" id="{F6BCB156-39BF-4706-A11C-378F16773430}"/>
              </a:ext>
            </a:extLst>
          </p:cNvPr>
          <p:cNvSpPr/>
          <p:nvPr/>
        </p:nvSpPr>
        <p:spPr>
          <a:xfrm>
            <a:off x="0" y="6604378"/>
            <a:ext cx="8864828"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48" name="Rectangle 47">
            <a:extLst>
              <a:ext uri="{FF2B5EF4-FFF2-40B4-BE49-F238E27FC236}">
                <a16:creationId xmlns:a16="http://schemas.microsoft.com/office/drawing/2014/main" id="{BB5EBEEE-E82C-4FD9-8567-5E709EBC134E}"/>
              </a:ext>
            </a:extLst>
          </p:cNvPr>
          <p:cNvSpPr/>
          <p:nvPr/>
        </p:nvSpPr>
        <p:spPr>
          <a:xfrm>
            <a:off x="1647939" y="7608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9" name="Rectangle 48">
            <a:extLst>
              <a:ext uri="{FF2B5EF4-FFF2-40B4-BE49-F238E27FC236}">
                <a16:creationId xmlns:a16="http://schemas.microsoft.com/office/drawing/2014/main" id="{114E5E01-0685-4F1A-B200-C432D6F21641}"/>
              </a:ext>
            </a:extLst>
          </p:cNvPr>
          <p:cNvSpPr/>
          <p:nvPr/>
        </p:nvSpPr>
        <p:spPr>
          <a:xfrm>
            <a:off x="1809050" y="10169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50" name="Rectangle 49">
            <a:extLst>
              <a:ext uri="{FF2B5EF4-FFF2-40B4-BE49-F238E27FC236}">
                <a16:creationId xmlns:a16="http://schemas.microsoft.com/office/drawing/2014/main" id="{135B61D7-8BCC-43C8-877B-E33143DFF703}"/>
              </a:ext>
            </a:extLst>
          </p:cNvPr>
          <p:cNvSpPr/>
          <p:nvPr/>
        </p:nvSpPr>
        <p:spPr>
          <a:xfrm>
            <a:off x="1815928" y="13037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51" name="Rectangle 50">
            <a:extLst>
              <a:ext uri="{FF2B5EF4-FFF2-40B4-BE49-F238E27FC236}">
                <a16:creationId xmlns:a16="http://schemas.microsoft.com/office/drawing/2014/main" id="{326E6D40-35CF-4E03-A1ED-B6F2EE11B266}"/>
              </a:ext>
            </a:extLst>
          </p:cNvPr>
          <p:cNvSpPr/>
          <p:nvPr/>
        </p:nvSpPr>
        <p:spPr>
          <a:xfrm>
            <a:off x="1824723" y="15867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52" name="Rectangle 51">
            <a:extLst>
              <a:ext uri="{FF2B5EF4-FFF2-40B4-BE49-F238E27FC236}">
                <a16:creationId xmlns:a16="http://schemas.microsoft.com/office/drawing/2014/main" id="{F284889C-2CF0-4D75-BD34-4DAD3749E98F}"/>
              </a:ext>
            </a:extLst>
          </p:cNvPr>
          <p:cNvSpPr/>
          <p:nvPr/>
        </p:nvSpPr>
        <p:spPr>
          <a:xfrm>
            <a:off x="1824723" y="18775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53" name="Rectangle 52">
            <a:extLst>
              <a:ext uri="{FF2B5EF4-FFF2-40B4-BE49-F238E27FC236}">
                <a16:creationId xmlns:a16="http://schemas.microsoft.com/office/drawing/2014/main" id="{863FB872-76E9-457B-B813-727C351DE1A2}"/>
              </a:ext>
            </a:extLst>
          </p:cNvPr>
          <p:cNvSpPr/>
          <p:nvPr/>
        </p:nvSpPr>
        <p:spPr>
          <a:xfrm>
            <a:off x="1831575" y="21554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4" name="Connecteur droit avec flèche 53">
            <a:extLst>
              <a:ext uri="{FF2B5EF4-FFF2-40B4-BE49-F238E27FC236}">
                <a16:creationId xmlns:a16="http://schemas.microsoft.com/office/drawing/2014/main" id="{0D73282A-3D4F-43D0-81C7-ED64E60BC5D2}"/>
              </a:ext>
            </a:extLst>
          </p:cNvPr>
          <p:cNvCxnSpPr>
            <a:cxnSpLocks/>
          </p:cNvCxnSpPr>
          <p:nvPr/>
        </p:nvCxnSpPr>
        <p:spPr>
          <a:xfrm>
            <a:off x="2414121" y="12000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FFAEAB67-1A3E-4EFF-8BC0-FCABAAFC640C}"/>
              </a:ext>
            </a:extLst>
          </p:cNvPr>
          <p:cNvCxnSpPr>
            <a:cxnSpLocks/>
          </p:cNvCxnSpPr>
          <p:nvPr/>
        </p:nvCxnSpPr>
        <p:spPr>
          <a:xfrm>
            <a:off x="2418878" y="14762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2505760D-B084-4876-867B-986B6839E38D}"/>
              </a:ext>
            </a:extLst>
          </p:cNvPr>
          <p:cNvCxnSpPr>
            <a:cxnSpLocks/>
          </p:cNvCxnSpPr>
          <p:nvPr/>
        </p:nvCxnSpPr>
        <p:spPr>
          <a:xfrm>
            <a:off x="2423647" y="17461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69335893-1DC0-4593-BD88-C108CF41DC12}"/>
              </a:ext>
            </a:extLst>
          </p:cNvPr>
          <p:cNvCxnSpPr>
            <a:cxnSpLocks/>
          </p:cNvCxnSpPr>
          <p:nvPr/>
        </p:nvCxnSpPr>
        <p:spPr>
          <a:xfrm>
            <a:off x="2433167" y="20318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4E841463-AD4F-4D94-A2BA-1E747415730F}"/>
              </a:ext>
            </a:extLst>
          </p:cNvPr>
          <p:cNvCxnSpPr>
            <a:cxnSpLocks/>
            <a:endCxn id="104" idx="2"/>
          </p:cNvCxnSpPr>
          <p:nvPr/>
        </p:nvCxnSpPr>
        <p:spPr>
          <a:xfrm>
            <a:off x="2948247" y="2241816"/>
            <a:ext cx="385315" cy="61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eur droit avec flèche 75">
            <a:extLst>
              <a:ext uri="{FF2B5EF4-FFF2-40B4-BE49-F238E27FC236}">
                <a16:creationId xmlns:a16="http://schemas.microsoft.com/office/drawing/2014/main" id="{CE3B29C9-C484-44A6-A4D9-1DC71029A664}"/>
              </a:ext>
            </a:extLst>
          </p:cNvPr>
          <p:cNvCxnSpPr>
            <a:cxnSpLocks/>
            <a:stCxn id="34" idx="0"/>
            <a:endCxn id="48" idx="2"/>
          </p:cNvCxnSpPr>
          <p:nvPr/>
        </p:nvCxnSpPr>
        <p:spPr>
          <a:xfrm flipH="1" flipV="1">
            <a:off x="2483758" y="2487385"/>
            <a:ext cx="1632899" cy="58954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FC5B1A4D-3924-4A5E-B232-50FECFF3E205}"/>
              </a:ext>
            </a:extLst>
          </p:cNvPr>
          <p:cNvPicPr>
            <a:picLocks noChangeAspect="1"/>
          </p:cNvPicPr>
          <p:nvPr/>
        </p:nvPicPr>
        <p:blipFill>
          <a:blip r:embed="rId11"/>
          <a:stretch>
            <a:fillRect/>
          </a:stretch>
        </p:blipFill>
        <p:spPr>
          <a:xfrm>
            <a:off x="5721098" y="45324"/>
            <a:ext cx="2412229" cy="1322744"/>
          </a:xfrm>
          <a:prstGeom prst="rect">
            <a:avLst/>
          </a:prstGeom>
        </p:spPr>
      </p:pic>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2821" y="282121"/>
            <a:ext cx="734106" cy="734106"/>
          </a:xfrm>
          <a:prstGeom prst="rect">
            <a:avLst/>
          </a:prstGeom>
          <a:noFill/>
          <a:extLst>
            <a:ext uri="{909E8E84-426E-40DD-AFC4-6F175D3DCCD1}">
              <a14:hiddenFill xmlns:a14="http://schemas.microsoft.com/office/drawing/2010/main">
                <a:solidFill>
                  <a:srgbClr val="FFFFFF"/>
                </a:solidFill>
              </a14:hiddenFill>
            </a:ext>
          </a:extLst>
        </p:spPr>
      </p:pic>
      <p:pic>
        <p:nvPicPr>
          <p:cNvPr id="81" name="Graphique 80">
            <a:extLst>
              <a:ext uri="{FF2B5EF4-FFF2-40B4-BE49-F238E27FC236}">
                <a16:creationId xmlns:a16="http://schemas.microsoft.com/office/drawing/2014/main" id="{F3BACB0B-9F7B-42D4-A511-E75C64012F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751628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1E4130DB-1029-420F-AF70-7003393044E9}"/>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6" name="Rectangle 75">
            <a:extLst>
              <a:ext uri="{FF2B5EF4-FFF2-40B4-BE49-F238E27FC236}">
                <a16:creationId xmlns:a16="http://schemas.microsoft.com/office/drawing/2014/main" id="{66AE2221-0559-44DB-9F9F-E4E6618B6341}"/>
              </a:ext>
            </a:extLst>
          </p:cNvPr>
          <p:cNvSpPr/>
          <p:nvPr/>
        </p:nvSpPr>
        <p:spPr>
          <a:xfrm>
            <a:off x="0" y="6604378"/>
            <a:ext cx="8864828" cy="27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8" name="Picture 4" descr="Azure Machine Learning">
            <a:extLst>
              <a:ext uri="{FF2B5EF4-FFF2-40B4-BE49-F238E27FC236}">
                <a16:creationId xmlns:a16="http://schemas.microsoft.com/office/drawing/2014/main" id="{2FA83A2E-EE8D-4DFE-A63E-D781990BB1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0" name="ZoneTexte 89">
            <a:extLst>
              <a:ext uri="{FF2B5EF4-FFF2-40B4-BE49-F238E27FC236}">
                <a16:creationId xmlns:a16="http://schemas.microsoft.com/office/drawing/2014/main" id="{D16177CE-E54E-4290-87A0-6916B9B3EB80}"/>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93" name="Connecteur droit avec flèche 92">
            <a:extLst>
              <a:ext uri="{FF2B5EF4-FFF2-40B4-BE49-F238E27FC236}">
                <a16:creationId xmlns:a16="http://schemas.microsoft.com/office/drawing/2014/main" id="{254627FD-8537-4323-A005-83C9FE7959FC}"/>
              </a:ext>
            </a:extLst>
          </p:cNvPr>
          <p:cNvCxnSpPr>
            <a:cxnSpLocks/>
          </p:cNvCxnSpPr>
          <p:nvPr/>
        </p:nvCxnSpPr>
        <p:spPr>
          <a:xfrm flipV="1">
            <a:off x="3132793" y="2247956"/>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F01FE57E-7164-4D1B-BEB5-4DCCC23BC28F}"/>
              </a:ext>
            </a:extLst>
          </p:cNvPr>
          <p:cNvCxnSpPr>
            <a:cxnSpLocks/>
          </p:cNvCxnSpPr>
          <p:nvPr/>
        </p:nvCxnSpPr>
        <p:spPr>
          <a:xfrm>
            <a:off x="2948247" y="2241816"/>
            <a:ext cx="385315" cy="61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0" name="Graphique 119">
            <a:extLst>
              <a:ext uri="{FF2B5EF4-FFF2-40B4-BE49-F238E27FC236}">
                <a16:creationId xmlns:a16="http://schemas.microsoft.com/office/drawing/2014/main" id="{C608D0D5-4DF7-47D2-8B51-F056F2A8DC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117787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9B3FC2B-9443-44A5-944D-08A26B4C894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0" name="Rectangle 79">
            <a:extLst>
              <a:ext uri="{FF2B5EF4-FFF2-40B4-BE49-F238E27FC236}">
                <a16:creationId xmlns:a16="http://schemas.microsoft.com/office/drawing/2014/main" id="{56F2F6A3-35D6-4548-9829-7DBB676FD781}"/>
              </a:ext>
            </a:extLst>
          </p:cNvPr>
          <p:cNvSpPr/>
          <p:nvPr/>
        </p:nvSpPr>
        <p:spPr>
          <a:xfrm>
            <a:off x="0" y="6604377"/>
            <a:ext cx="8864828" cy="26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77" name="Picture 4" descr="Azure Machine Learning">
            <a:extLst>
              <a:ext uri="{FF2B5EF4-FFF2-40B4-BE49-F238E27FC236}">
                <a16:creationId xmlns:a16="http://schemas.microsoft.com/office/drawing/2014/main" id="{67C369FD-2900-419F-97F5-A8F679EF19F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B6B16204-C3EB-4B06-B595-F1CD718CE5B3}"/>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3" name="ZoneTexte 82">
            <a:extLst>
              <a:ext uri="{FF2B5EF4-FFF2-40B4-BE49-F238E27FC236}">
                <a16:creationId xmlns:a16="http://schemas.microsoft.com/office/drawing/2014/main" id="{3FE0780F-9C41-4A57-91CF-663D66D4124B}"/>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87" name="Picture 4" descr="Azure Machine Learning">
            <a:extLst>
              <a:ext uri="{FF2B5EF4-FFF2-40B4-BE49-F238E27FC236}">
                <a16:creationId xmlns:a16="http://schemas.microsoft.com/office/drawing/2014/main" id="{012CFFC5-B42C-4214-A7F1-FB179A90E1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8" name="ZoneTexte 87">
            <a:extLst>
              <a:ext uri="{FF2B5EF4-FFF2-40B4-BE49-F238E27FC236}">
                <a16:creationId xmlns:a16="http://schemas.microsoft.com/office/drawing/2014/main" id="{5D81D108-9948-4A38-846A-810C2AA6D99F}"/>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128" name="Graphique 127">
            <a:extLst>
              <a:ext uri="{FF2B5EF4-FFF2-40B4-BE49-F238E27FC236}">
                <a16:creationId xmlns:a16="http://schemas.microsoft.com/office/drawing/2014/main" id="{7739C264-38CD-4406-BAA9-CE824E579E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154"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AB14E065-988E-4AB5-B208-ABE483DC24D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12" name="Rectangle 111">
            <a:extLst>
              <a:ext uri="{FF2B5EF4-FFF2-40B4-BE49-F238E27FC236}">
                <a16:creationId xmlns:a16="http://schemas.microsoft.com/office/drawing/2014/main" id="{70ACB64A-AAF8-46F2-ADFE-102AD303BDCE}"/>
              </a:ext>
            </a:extLst>
          </p:cNvPr>
          <p:cNvSpPr/>
          <p:nvPr/>
        </p:nvSpPr>
        <p:spPr>
          <a:xfrm>
            <a:off x="0" y="6604378"/>
            <a:ext cx="8864828" cy="24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105" name="Rectangle 104">
            <a:extLst>
              <a:ext uri="{FF2B5EF4-FFF2-40B4-BE49-F238E27FC236}">
                <a16:creationId xmlns:a16="http://schemas.microsoft.com/office/drawing/2014/main" id="{CED6A269-2367-471A-B3C9-290C272B18E5}"/>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52" name="Connecteur droit avec flèche 151">
            <a:extLst>
              <a:ext uri="{FF2B5EF4-FFF2-40B4-BE49-F238E27FC236}">
                <a16:creationId xmlns:a16="http://schemas.microsoft.com/office/drawing/2014/main" id="{CC5C94D2-0CA6-4D82-858F-0049069E48AE}"/>
              </a:ext>
            </a:extLst>
          </p:cNvPr>
          <p:cNvCxnSpPr>
            <a:cxnSpLocks/>
            <a:endCxn id="151"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9BE81C3A-F660-443E-8FBC-B6A04D25A936}"/>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4" name="Rectangle 153">
            <a:extLst>
              <a:ext uri="{FF2B5EF4-FFF2-40B4-BE49-F238E27FC236}">
                <a16:creationId xmlns:a16="http://schemas.microsoft.com/office/drawing/2014/main" id="{E536E878-9E93-4B34-81A5-CF1D2258F7DE}"/>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5" name="Rectangle 154">
            <a:extLst>
              <a:ext uri="{FF2B5EF4-FFF2-40B4-BE49-F238E27FC236}">
                <a16:creationId xmlns:a16="http://schemas.microsoft.com/office/drawing/2014/main" id="{D0493AD9-CA2E-4ABC-AC10-407A5C224D0C}"/>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6" name="Rectangle 155">
            <a:extLst>
              <a:ext uri="{FF2B5EF4-FFF2-40B4-BE49-F238E27FC236}">
                <a16:creationId xmlns:a16="http://schemas.microsoft.com/office/drawing/2014/main" id="{112C878E-E629-4E73-AD6A-F48DAE627823}"/>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7" name="Rectangle 156">
            <a:extLst>
              <a:ext uri="{FF2B5EF4-FFF2-40B4-BE49-F238E27FC236}">
                <a16:creationId xmlns:a16="http://schemas.microsoft.com/office/drawing/2014/main" id="{6B734338-8F29-450A-8FD8-B64BF47DA9F1}"/>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58" name="Rectangle 157">
            <a:extLst>
              <a:ext uri="{FF2B5EF4-FFF2-40B4-BE49-F238E27FC236}">
                <a16:creationId xmlns:a16="http://schemas.microsoft.com/office/drawing/2014/main" id="{A3750E1B-4E9C-40E7-9E1B-CFDD05D9E498}"/>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59" name="Rectangle 158">
            <a:extLst>
              <a:ext uri="{FF2B5EF4-FFF2-40B4-BE49-F238E27FC236}">
                <a16:creationId xmlns:a16="http://schemas.microsoft.com/office/drawing/2014/main" id="{5C7E7A9F-228D-4778-8C41-67C48049C50E}"/>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60" name="Connecteur droit avec flèche 159">
            <a:extLst>
              <a:ext uri="{FF2B5EF4-FFF2-40B4-BE49-F238E27FC236}">
                <a16:creationId xmlns:a16="http://schemas.microsoft.com/office/drawing/2014/main" id="{9AD009C1-E00E-4E35-9DE4-08456CB4FA08}"/>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a:extLst>
              <a:ext uri="{FF2B5EF4-FFF2-40B4-BE49-F238E27FC236}">
                <a16:creationId xmlns:a16="http://schemas.microsoft.com/office/drawing/2014/main" id="{7C17EBFF-731A-4291-AFDA-CDFF746E12DC}"/>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eur droit avec flèche 161">
            <a:extLst>
              <a:ext uri="{FF2B5EF4-FFF2-40B4-BE49-F238E27FC236}">
                <a16:creationId xmlns:a16="http://schemas.microsoft.com/office/drawing/2014/main" id="{8BF8C852-F89B-49C3-972F-EC645F7B88EF}"/>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F4F0DDB8-F0ED-4457-9A20-80D0918EDC0E}"/>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avec flèche 163">
            <a:extLst>
              <a:ext uri="{FF2B5EF4-FFF2-40B4-BE49-F238E27FC236}">
                <a16:creationId xmlns:a16="http://schemas.microsoft.com/office/drawing/2014/main" id="{EED132A9-ED5C-4126-8B88-CCAEFF1F2E36}"/>
              </a:ext>
            </a:extLst>
          </p:cNvPr>
          <p:cNvCxnSpPr>
            <a:cxnSpLocks/>
            <a:stCxn id="159" idx="3"/>
            <a:endCxn id="151"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51"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a:extLst>
              <a:ext uri="{FF2B5EF4-FFF2-40B4-BE49-F238E27FC236}">
                <a16:creationId xmlns:a16="http://schemas.microsoft.com/office/drawing/2014/main" id="{88D1C7CF-292F-47BF-BFA5-B7BA4B0ECA43}"/>
              </a:ext>
            </a:extLst>
          </p:cNvPr>
          <p:cNvCxnSpPr>
            <a:cxnSpLocks/>
            <a:stCxn id="115" idx="2"/>
            <a:endCxn id="105"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1" name="Cylindre 150">
            <a:extLst>
              <a:ext uri="{FF2B5EF4-FFF2-40B4-BE49-F238E27FC236}">
                <a16:creationId xmlns:a16="http://schemas.microsoft.com/office/drawing/2014/main" id="{33076FEF-5523-48A0-979B-2D71EB66018F}"/>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66" name="Graphique 165">
            <a:extLst>
              <a:ext uri="{FF2B5EF4-FFF2-40B4-BE49-F238E27FC236}">
                <a16:creationId xmlns:a16="http://schemas.microsoft.com/office/drawing/2014/main" id="{5842C484-AC4D-48C3-8E6E-C3E769A977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46" y="6461558"/>
            <a:ext cx="381111" cy="381111"/>
          </a:xfrm>
          <a:prstGeom prst="rect">
            <a:avLst/>
          </a:prstGeom>
        </p:spPr>
      </p:pic>
      <p:pic>
        <p:nvPicPr>
          <p:cNvPr id="87" name="Picture 2">
            <a:extLst>
              <a:ext uri="{FF2B5EF4-FFF2-40B4-BE49-F238E27FC236}">
                <a16:creationId xmlns:a16="http://schemas.microsoft.com/office/drawing/2014/main" id="{41FCD5E8-286C-4EBE-BAE6-CB85DA6E21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28579" y="882221"/>
            <a:ext cx="530852" cy="53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5648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A4FDC810-DCEE-40DF-9188-97B12EBBF2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01" name="Rectangle 100">
            <a:extLst>
              <a:ext uri="{FF2B5EF4-FFF2-40B4-BE49-F238E27FC236}">
                <a16:creationId xmlns:a16="http://schemas.microsoft.com/office/drawing/2014/main" id="{609EE699-63A9-4DDA-8316-E88EDF5175D3}"/>
              </a:ext>
            </a:extLst>
          </p:cNvPr>
          <p:cNvSpPr/>
          <p:nvPr/>
        </p:nvSpPr>
        <p:spPr>
          <a:xfrm>
            <a:off x="0" y="6604377"/>
            <a:ext cx="9114971" cy="275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08" name="Picture 4" descr="Azure Machine Learning">
            <a:extLst>
              <a:ext uri="{FF2B5EF4-FFF2-40B4-BE49-F238E27FC236}">
                <a16:creationId xmlns:a16="http://schemas.microsoft.com/office/drawing/2014/main" id="{F6D27067-0160-4DAA-8996-D7D9B62B26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BC1DDB71-B8E3-4773-9DAD-14B4A7E4EAF6}"/>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52" name="ZoneTexte 151">
            <a:extLst>
              <a:ext uri="{FF2B5EF4-FFF2-40B4-BE49-F238E27FC236}">
                <a16:creationId xmlns:a16="http://schemas.microsoft.com/office/drawing/2014/main" id="{6429E018-B730-444D-81C2-59D7B77CF45C}"/>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53" name="Connecteur droit avec flèche 152">
            <a:extLst>
              <a:ext uri="{FF2B5EF4-FFF2-40B4-BE49-F238E27FC236}">
                <a16:creationId xmlns:a16="http://schemas.microsoft.com/office/drawing/2014/main" id="{D3106F89-5964-4D7E-807E-4FE75AE1AD10}"/>
              </a:ext>
            </a:extLst>
          </p:cNvPr>
          <p:cNvCxnSpPr>
            <a:cxnSpLocks/>
            <a:endCxn id="157"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1DC99F8-B9E6-4334-A62C-9DBD04522E6E}"/>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55" name="Connecteur droit avec flèche 154">
            <a:extLst>
              <a:ext uri="{FF2B5EF4-FFF2-40B4-BE49-F238E27FC236}">
                <a16:creationId xmlns:a16="http://schemas.microsoft.com/office/drawing/2014/main" id="{ED7D6D6B-93D4-44E8-B656-DBE09387BBA7}"/>
              </a:ext>
            </a:extLst>
          </p:cNvPr>
          <p:cNvCxnSpPr>
            <a:cxnSpLocks/>
            <a:endCxn id="170"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4EA11E75-6F93-4AB7-AA08-4424FED860E5}"/>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7" name="Rectangle 156">
            <a:extLst>
              <a:ext uri="{FF2B5EF4-FFF2-40B4-BE49-F238E27FC236}">
                <a16:creationId xmlns:a16="http://schemas.microsoft.com/office/drawing/2014/main" id="{F1567765-B503-4A43-A834-98E213B1A74C}"/>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8" name="Rectangle 157">
            <a:extLst>
              <a:ext uri="{FF2B5EF4-FFF2-40B4-BE49-F238E27FC236}">
                <a16:creationId xmlns:a16="http://schemas.microsoft.com/office/drawing/2014/main" id="{0373DC62-36CE-427E-BE90-8B533FF18C46}"/>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9" name="Rectangle 158">
            <a:extLst>
              <a:ext uri="{FF2B5EF4-FFF2-40B4-BE49-F238E27FC236}">
                <a16:creationId xmlns:a16="http://schemas.microsoft.com/office/drawing/2014/main" id="{534FBEFA-9DE4-431B-8760-6046C19A77BD}"/>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60" name="Rectangle 159">
            <a:extLst>
              <a:ext uri="{FF2B5EF4-FFF2-40B4-BE49-F238E27FC236}">
                <a16:creationId xmlns:a16="http://schemas.microsoft.com/office/drawing/2014/main" id="{85A220A8-DD4E-4BD8-A1C9-191FFD9C86FD}"/>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61" name="Rectangle 160">
            <a:extLst>
              <a:ext uri="{FF2B5EF4-FFF2-40B4-BE49-F238E27FC236}">
                <a16:creationId xmlns:a16="http://schemas.microsoft.com/office/drawing/2014/main" id="{0D805D37-719E-46E1-9613-84B74A51E93C}"/>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62" name="Rectangle 161">
            <a:extLst>
              <a:ext uri="{FF2B5EF4-FFF2-40B4-BE49-F238E27FC236}">
                <a16:creationId xmlns:a16="http://schemas.microsoft.com/office/drawing/2014/main" id="{BE03416A-E7AF-43FB-80AE-61BEB15AEF8E}"/>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63" name="Connecteur droit avec flèche 162">
            <a:extLst>
              <a:ext uri="{FF2B5EF4-FFF2-40B4-BE49-F238E27FC236}">
                <a16:creationId xmlns:a16="http://schemas.microsoft.com/office/drawing/2014/main" id="{83E26BCF-2F06-47B0-A242-0009CA00D1E9}"/>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avec flèche 163">
            <a:extLst>
              <a:ext uri="{FF2B5EF4-FFF2-40B4-BE49-F238E27FC236}">
                <a16:creationId xmlns:a16="http://schemas.microsoft.com/office/drawing/2014/main" id="{0F9DCF7B-716E-4E9C-AAEE-0B1135723F52}"/>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a:extLst>
              <a:ext uri="{FF2B5EF4-FFF2-40B4-BE49-F238E27FC236}">
                <a16:creationId xmlns:a16="http://schemas.microsoft.com/office/drawing/2014/main" id="{1518ECA4-5C5F-41D8-A499-3526C4911F6E}"/>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eur droit avec flèche 165">
            <a:extLst>
              <a:ext uri="{FF2B5EF4-FFF2-40B4-BE49-F238E27FC236}">
                <a16:creationId xmlns:a16="http://schemas.microsoft.com/office/drawing/2014/main" id="{9BFEFC05-28C8-461D-9EB5-CBF4B36AE2C9}"/>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eur droit avec flèche 166">
            <a:extLst>
              <a:ext uri="{FF2B5EF4-FFF2-40B4-BE49-F238E27FC236}">
                <a16:creationId xmlns:a16="http://schemas.microsoft.com/office/drawing/2014/main" id="{F6075918-F019-41BC-9B66-86B358B5CBF6}"/>
              </a:ext>
            </a:extLst>
          </p:cNvPr>
          <p:cNvCxnSpPr>
            <a:cxnSpLocks/>
            <a:stCxn id="162" idx="3"/>
            <a:endCxn id="170"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eur droit avec flèche 167">
            <a:extLst>
              <a:ext uri="{FF2B5EF4-FFF2-40B4-BE49-F238E27FC236}">
                <a16:creationId xmlns:a16="http://schemas.microsoft.com/office/drawing/2014/main" id="{486505EB-F27B-4B74-8735-00B7C83EC32C}"/>
              </a:ext>
            </a:extLst>
          </p:cNvPr>
          <p:cNvCxnSpPr>
            <a:cxnSpLocks/>
            <a:endCxn id="170"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necteur droit avec flèche 168">
            <a:extLst>
              <a:ext uri="{FF2B5EF4-FFF2-40B4-BE49-F238E27FC236}">
                <a16:creationId xmlns:a16="http://schemas.microsoft.com/office/drawing/2014/main" id="{39E7130D-9F6A-4432-A288-CE6647445595}"/>
              </a:ext>
            </a:extLst>
          </p:cNvPr>
          <p:cNvCxnSpPr>
            <a:cxnSpLocks/>
            <a:endCxn id="154"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0" name="Cylindre 169">
            <a:extLst>
              <a:ext uri="{FF2B5EF4-FFF2-40B4-BE49-F238E27FC236}">
                <a16:creationId xmlns:a16="http://schemas.microsoft.com/office/drawing/2014/main" id="{F9AF23D5-78BE-4E57-89DA-481A724A5377}"/>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71" name="Picture 2">
            <a:extLst>
              <a:ext uri="{FF2B5EF4-FFF2-40B4-BE49-F238E27FC236}">
                <a16:creationId xmlns:a16="http://schemas.microsoft.com/office/drawing/2014/main" id="{95B23428-EDCB-4985-BD66-45E4761E35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51330" y="3014395"/>
            <a:ext cx="530852" cy="530852"/>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que 171">
            <a:extLst>
              <a:ext uri="{FF2B5EF4-FFF2-40B4-BE49-F238E27FC236}">
                <a16:creationId xmlns:a16="http://schemas.microsoft.com/office/drawing/2014/main" id="{197A2609-D34D-4F72-8BBA-C1FFDF57EA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
        <p:nvSpPr>
          <p:cNvPr id="108" name="Rectangle 107">
            <a:extLst>
              <a:ext uri="{FF2B5EF4-FFF2-40B4-BE49-F238E27FC236}">
                <a16:creationId xmlns:a16="http://schemas.microsoft.com/office/drawing/2014/main" id="{C26A184F-EDAD-487E-8078-43EA66F6CDD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4" name="Rectangle 93">
            <a:extLst>
              <a:ext uri="{FF2B5EF4-FFF2-40B4-BE49-F238E27FC236}">
                <a16:creationId xmlns:a16="http://schemas.microsoft.com/office/drawing/2014/main" id="{70B23536-2CFB-4084-B12D-9394F147F9C6}"/>
              </a:ext>
            </a:extLst>
          </p:cNvPr>
          <p:cNvSpPr/>
          <p:nvPr/>
        </p:nvSpPr>
        <p:spPr>
          <a:xfrm>
            <a:off x="0" y="6604378"/>
            <a:ext cx="9092827"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09" name="Picture 4" descr="Azure Machine Learning">
            <a:extLst>
              <a:ext uri="{FF2B5EF4-FFF2-40B4-BE49-F238E27FC236}">
                <a16:creationId xmlns:a16="http://schemas.microsoft.com/office/drawing/2014/main" id="{7E172DA4-CD44-436A-BD63-FBA5450B0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19F32875-0F2E-452D-A834-76056198F0E9}"/>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12" name="ZoneTexte 111">
            <a:extLst>
              <a:ext uri="{FF2B5EF4-FFF2-40B4-BE49-F238E27FC236}">
                <a16:creationId xmlns:a16="http://schemas.microsoft.com/office/drawing/2014/main" id="{CB3A22BF-AF27-486E-AF33-F19543216142}"/>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16" name="Connecteur droit avec flèche 115">
            <a:extLst>
              <a:ext uri="{FF2B5EF4-FFF2-40B4-BE49-F238E27FC236}">
                <a16:creationId xmlns:a16="http://schemas.microsoft.com/office/drawing/2014/main" id="{1BB9FFC7-8704-4B84-818B-2CB2DD6D7188}"/>
              </a:ext>
            </a:extLst>
          </p:cNvPr>
          <p:cNvCxnSpPr>
            <a:cxnSpLocks/>
            <a:endCxn id="151"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770B2E85-200D-49C7-B52B-D598C89C5057}"/>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49" name="Connecteur droit avec flèche 148">
            <a:extLst>
              <a:ext uri="{FF2B5EF4-FFF2-40B4-BE49-F238E27FC236}">
                <a16:creationId xmlns:a16="http://schemas.microsoft.com/office/drawing/2014/main" id="{8C31BCE3-B56C-43A9-8B32-AE7577785A6F}"/>
              </a:ext>
            </a:extLst>
          </p:cNvPr>
          <p:cNvCxnSpPr>
            <a:cxnSpLocks/>
            <a:endCxn id="164"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2FCFD51E-D969-4AD6-A203-0FE01237A839}"/>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1" name="Rectangle 150">
            <a:extLst>
              <a:ext uri="{FF2B5EF4-FFF2-40B4-BE49-F238E27FC236}">
                <a16:creationId xmlns:a16="http://schemas.microsoft.com/office/drawing/2014/main" id="{046CA8F6-DD30-4B93-B149-375D6CCC5ECE}"/>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2" name="Rectangle 151">
            <a:extLst>
              <a:ext uri="{FF2B5EF4-FFF2-40B4-BE49-F238E27FC236}">
                <a16:creationId xmlns:a16="http://schemas.microsoft.com/office/drawing/2014/main" id="{21E54018-6D09-4124-8CA2-71DA0B465AA1}"/>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3" name="Rectangle 152">
            <a:extLst>
              <a:ext uri="{FF2B5EF4-FFF2-40B4-BE49-F238E27FC236}">
                <a16:creationId xmlns:a16="http://schemas.microsoft.com/office/drawing/2014/main" id="{D03CF899-26C4-477B-9112-467033BDFCCA}"/>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4" name="Rectangle 153">
            <a:extLst>
              <a:ext uri="{FF2B5EF4-FFF2-40B4-BE49-F238E27FC236}">
                <a16:creationId xmlns:a16="http://schemas.microsoft.com/office/drawing/2014/main" id="{F12540DF-DA7C-455F-B453-56213F4FB3DF}"/>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55" name="Rectangle 154">
            <a:extLst>
              <a:ext uri="{FF2B5EF4-FFF2-40B4-BE49-F238E27FC236}">
                <a16:creationId xmlns:a16="http://schemas.microsoft.com/office/drawing/2014/main" id="{B723C5AD-D29E-49CE-A3D2-DD01F24511FB}"/>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56" name="Rectangle 155">
            <a:extLst>
              <a:ext uri="{FF2B5EF4-FFF2-40B4-BE49-F238E27FC236}">
                <a16:creationId xmlns:a16="http://schemas.microsoft.com/office/drawing/2014/main" id="{F1D9FAFB-5A94-4051-8331-0240A7EB5C62}"/>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57" name="Connecteur droit avec flèche 156">
            <a:extLst>
              <a:ext uri="{FF2B5EF4-FFF2-40B4-BE49-F238E27FC236}">
                <a16:creationId xmlns:a16="http://schemas.microsoft.com/office/drawing/2014/main" id="{D8B4352E-E700-4748-BF25-112C8C17D538}"/>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a:extLst>
              <a:ext uri="{FF2B5EF4-FFF2-40B4-BE49-F238E27FC236}">
                <a16:creationId xmlns:a16="http://schemas.microsoft.com/office/drawing/2014/main" id="{21DE893A-4849-45B1-AED4-B83EECA1CDDA}"/>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eur droit avec flèche 158">
            <a:extLst>
              <a:ext uri="{FF2B5EF4-FFF2-40B4-BE49-F238E27FC236}">
                <a16:creationId xmlns:a16="http://schemas.microsoft.com/office/drawing/2014/main" id="{F93D039C-98EC-4529-9418-80E28049336E}"/>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eur droit avec flèche 159">
            <a:extLst>
              <a:ext uri="{FF2B5EF4-FFF2-40B4-BE49-F238E27FC236}">
                <a16:creationId xmlns:a16="http://schemas.microsoft.com/office/drawing/2014/main" id="{20EFF19A-E38F-4B07-80C6-0AA340CF32FA}"/>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a:extLst>
              <a:ext uri="{FF2B5EF4-FFF2-40B4-BE49-F238E27FC236}">
                <a16:creationId xmlns:a16="http://schemas.microsoft.com/office/drawing/2014/main" id="{91DF8BE8-A092-4156-ABAA-0723D8B51D10}"/>
              </a:ext>
            </a:extLst>
          </p:cNvPr>
          <p:cNvCxnSpPr>
            <a:cxnSpLocks/>
            <a:stCxn id="156" idx="3"/>
            <a:endCxn id="164"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eur droit avec flèche 161">
            <a:extLst>
              <a:ext uri="{FF2B5EF4-FFF2-40B4-BE49-F238E27FC236}">
                <a16:creationId xmlns:a16="http://schemas.microsoft.com/office/drawing/2014/main" id="{3110E0D6-0255-43D9-BA0C-199A2E6F2CD5}"/>
              </a:ext>
            </a:extLst>
          </p:cNvPr>
          <p:cNvCxnSpPr>
            <a:cxnSpLocks/>
            <a:endCxn id="164"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96249F07-3579-4179-B220-6DB7C31990B7}"/>
              </a:ext>
            </a:extLst>
          </p:cNvPr>
          <p:cNvCxnSpPr>
            <a:cxnSpLocks/>
            <a:endCxn id="122"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4" name="Cylindre 163">
            <a:extLst>
              <a:ext uri="{FF2B5EF4-FFF2-40B4-BE49-F238E27FC236}">
                <a16:creationId xmlns:a16="http://schemas.microsoft.com/office/drawing/2014/main" id="{1505FE31-C8F3-433B-8EA1-B513EDC53E6C}"/>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66" name="Graphique 165">
            <a:extLst>
              <a:ext uri="{FF2B5EF4-FFF2-40B4-BE49-F238E27FC236}">
                <a16:creationId xmlns:a16="http://schemas.microsoft.com/office/drawing/2014/main" id="{9E0D3B5D-633B-4052-B026-44EF308685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46" y="6461558"/>
            <a:ext cx="381111" cy="381111"/>
          </a:xfrm>
          <a:prstGeom prst="rect">
            <a:avLst/>
          </a:prstGeom>
        </p:spPr>
      </p:pic>
      <p:pic>
        <p:nvPicPr>
          <p:cNvPr id="84" name="Picture 2">
            <a:extLst>
              <a:ext uri="{FF2B5EF4-FFF2-40B4-BE49-F238E27FC236}">
                <a16:creationId xmlns:a16="http://schemas.microsoft.com/office/drawing/2014/main" id="{C6B6DC58-8222-4BE4-A55B-88925BE681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1922" y="3918217"/>
            <a:ext cx="530852" cy="53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75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
        <p:nvSpPr>
          <p:cNvPr id="109" name="Rectangle 108">
            <a:extLst>
              <a:ext uri="{FF2B5EF4-FFF2-40B4-BE49-F238E27FC236}">
                <a16:creationId xmlns:a16="http://schemas.microsoft.com/office/drawing/2014/main" id="{7B515E6B-A85E-4475-AB7E-235E35F9342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4" name="Rectangle 93">
            <a:extLst>
              <a:ext uri="{FF2B5EF4-FFF2-40B4-BE49-F238E27FC236}">
                <a16:creationId xmlns:a16="http://schemas.microsoft.com/office/drawing/2014/main" id="{AC5C469C-8583-4011-8BDE-DF50C8541861}"/>
              </a:ext>
            </a:extLst>
          </p:cNvPr>
          <p:cNvSpPr/>
          <p:nvPr/>
        </p:nvSpPr>
        <p:spPr>
          <a:xfrm>
            <a:off x="0" y="6604378"/>
            <a:ext cx="9092827"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05" name="Picture 4" descr="Azure Machine Learning">
            <a:extLst>
              <a:ext uri="{FF2B5EF4-FFF2-40B4-BE49-F238E27FC236}">
                <a16:creationId xmlns:a16="http://schemas.microsoft.com/office/drawing/2014/main" id="{88383BC2-4AC4-41BF-A41B-3F3F3D4D79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0755E7B8-ACEC-4244-BFC7-F18811859700}"/>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12" name="ZoneTexte 111">
            <a:extLst>
              <a:ext uri="{FF2B5EF4-FFF2-40B4-BE49-F238E27FC236}">
                <a16:creationId xmlns:a16="http://schemas.microsoft.com/office/drawing/2014/main" id="{10322349-0026-4C4B-A634-629C6373777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16" name="Connecteur droit avec flèche 115">
            <a:extLst>
              <a:ext uri="{FF2B5EF4-FFF2-40B4-BE49-F238E27FC236}">
                <a16:creationId xmlns:a16="http://schemas.microsoft.com/office/drawing/2014/main" id="{CD56DDF7-8F87-4B02-B061-0AF95FD5333E}"/>
              </a:ext>
            </a:extLst>
          </p:cNvPr>
          <p:cNvCxnSpPr>
            <a:cxnSpLocks/>
            <a:endCxn id="151"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F171474C-BFBB-44BF-B859-5ED6C96B2CEE}"/>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49" name="Connecteur droit avec flèche 148">
            <a:extLst>
              <a:ext uri="{FF2B5EF4-FFF2-40B4-BE49-F238E27FC236}">
                <a16:creationId xmlns:a16="http://schemas.microsoft.com/office/drawing/2014/main" id="{D223FD13-9C22-48A8-A6E3-24AB907313B9}"/>
              </a:ext>
            </a:extLst>
          </p:cNvPr>
          <p:cNvCxnSpPr>
            <a:cxnSpLocks/>
            <a:endCxn id="164"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11875D80-736A-47C5-AA52-2F9509513382}"/>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1" name="Rectangle 150">
            <a:extLst>
              <a:ext uri="{FF2B5EF4-FFF2-40B4-BE49-F238E27FC236}">
                <a16:creationId xmlns:a16="http://schemas.microsoft.com/office/drawing/2014/main" id="{0165DF95-0D1B-480E-BCC6-035C886DA41F}"/>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2" name="Rectangle 151">
            <a:extLst>
              <a:ext uri="{FF2B5EF4-FFF2-40B4-BE49-F238E27FC236}">
                <a16:creationId xmlns:a16="http://schemas.microsoft.com/office/drawing/2014/main" id="{EDC29599-ACC8-441E-A3F0-814230EF426F}"/>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3" name="Rectangle 152">
            <a:extLst>
              <a:ext uri="{FF2B5EF4-FFF2-40B4-BE49-F238E27FC236}">
                <a16:creationId xmlns:a16="http://schemas.microsoft.com/office/drawing/2014/main" id="{7EE651D6-832B-4D9C-8D85-91554AC3D72B}"/>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4" name="Rectangle 153">
            <a:extLst>
              <a:ext uri="{FF2B5EF4-FFF2-40B4-BE49-F238E27FC236}">
                <a16:creationId xmlns:a16="http://schemas.microsoft.com/office/drawing/2014/main" id="{6516B171-6551-44E4-953A-9F8E114C1396}"/>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55" name="Rectangle 154">
            <a:extLst>
              <a:ext uri="{FF2B5EF4-FFF2-40B4-BE49-F238E27FC236}">
                <a16:creationId xmlns:a16="http://schemas.microsoft.com/office/drawing/2014/main" id="{9AFC13C1-5AD7-4DAF-AEB2-754F6C41EF05}"/>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56" name="Rectangle 155">
            <a:extLst>
              <a:ext uri="{FF2B5EF4-FFF2-40B4-BE49-F238E27FC236}">
                <a16:creationId xmlns:a16="http://schemas.microsoft.com/office/drawing/2014/main" id="{43FC7C28-7B82-4466-99AD-598834C6D152}"/>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57" name="Connecteur droit avec flèche 156">
            <a:extLst>
              <a:ext uri="{FF2B5EF4-FFF2-40B4-BE49-F238E27FC236}">
                <a16:creationId xmlns:a16="http://schemas.microsoft.com/office/drawing/2014/main" id="{FE5C5509-0E87-4A14-880E-19895C026F57}"/>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a:extLst>
              <a:ext uri="{FF2B5EF4-FFF2-40B4-BE49-F238E27FC236}">
                <a16:creationId xmlns:a16="http://schemas.microsoft.com/office/drawing/2014/main" id="{38F65ADC-D8E7-44EB-AC65-83502CF16CC3}"/>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eur droit avec flèche 158">
            <a:extLst>
              <a:ext uri="{FF2B5EF4-FFF2-40B4-BE49-F238E27FC236}">
                <a16:creationId xmlns:a16="http://schemas.microsoft.com/office/drawing/2014/main" id="{37632816-0DEC-43F1-AD1C-1F0B9CC4FD5D}"/>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eur droit avec flèche 159">
            <a:extLst>
              <a:ext uri="{FF2B5EF4-FFF2-40B4-BE49-F238E27FC236}">
                <a16:creationId xmlns:a16="http://schemas.microsoft.com/office/drawing/2014/main" id="{895AAC01-E212-4678-885A-CE6D51EA7CA8}"/>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a:extLst>
              <a:ext uri="{FF2B5EF4-FFF2-40B4-BE49-F238E27FC236}">
                <a16:creationId xmlns:a16="http://schemas.microsoft.com/office/drawing/2014/main" id="{566401C3-D677-4813-857B-A245C803755C}"/>
              </a:ext>
            </a:extLst>
          </p:cNvPr>
          <p:cNvCxnSpPr>
            <a:cxnSpLocks/>
            <a:stCxn id="156" idx="3"/>
            <a:endCxn id="164"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eur droit avec flèche 161">
            <a:extLst>
              <a:ext uri="{FF2B5EF4-FFF2-40B4-BE49-F238E27FC236}">
                <a16:creationId xmlns:a16="http://schemas.microsoft.com/office/drawing/2014/main" id="{6BB0F717-C28D-4292-AA35-34804C9DB6E2}"/>
              </a:ext>
            </a:extLst>
          </p:cNvPr>
          <p:cNvCxnSpPr>
            <a:cxnSpLocks/>
            <a:endCxn id="164"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F44CFD9D-DA9B-4E98-AC44-913CEE1B2DEA}"/>
              </a:ext>
            </a:extLst>
          </p:cNvPr>
          <p:cNvCxnSpPr>
            <a:cxnSpLocks/>
            <a:endCxn id="122"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4" name="Cylindre 163">
            <a:extLst>
              <a:ext uri="{FF2B5EF4-FFF2-40B4-BE49-F238E27FC236}">
                <a16:creationId xmlns:a16="http://schemas.microsoft.com/office/drawing/2014/main" id="{16944FFF-1E56-40E0-9B06-554B98241C89}"/>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65" name="Graphique 164">
            <a:extLst>
              <a:ext uri="{FF2B5EF4-FFF2-40B4-BE49-F238E27FC236}">
                <a16:creationId xmlns:a16="http://schemas.microsoft.com/office/drawing/2014/main" id="{4FD02306-9780-4A3C-8861-914F529867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46" y="6461558"/>
            <a:ext cx="381111" cy="381111"/>
          </a:xfrm>
          <a:prstGeom prst="rect">
            <a:avLst/>
          </a:prstGeom>
        </p:spPr>
      </p:pic>
      <p:pic>
        <p:nvPicPr>
          <p:cNvPr id="84" name="Picture 2">
            <a:extLst>
              <a:ext uri="{FF2B5EF4-FFF2-40B4-BE49-F238E27FC236}">
                <a16:creationId xmlns:a16="http://schemas.microsoft.com/office/drawing/2014/main" id="{CAD2BCF0-BFA3-49D7-8894-405ADB1275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1922" y="5064004"/>
            <a:ext cx="530852" cy="53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316B38-5043-445E-93B1-A5B8571B68C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953260C-79C1-44A8-B3C1-31A46CC70CA2}"/>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1AB782C6-7B09-4ED4-8FF8-F1EEA697327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5" name="Graphique 4">
            <a:extLst>
              <a:ext uri="{FF2B5EF4-FFF2-40B4-BE49-F238E27FC236}">
                <a16:creationId xmlns:a16="http://schemas.microsoft.com/office/drawing/2014/main" id="{F132E2B3-02F7-42A6-8B73-346B686A3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92253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7" name="Rectangle 6">
            <a:extLst>
              <a:ext uri="{FF2B5EF4-FFF2-40B4-BE49-F238E27FC236}">
                <a16:creationId xmlns:a16="http://schemas.microsoft.com/office/drawing/2014/main" id="{EF7556E5-6C0A-45D8-A038-5DFE6BA1380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E0739B2F-AA4A-4158-A725-920BBF32CBFC}"/>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6" name="Graphique 5">
            <a:extLst>
              <a:ext uri="{FF2B5EF4-FFF2-40B4-BE49-F238E27FC236}">
                <a16:creationId xmlns:a16="http://schemas.microsoft.com/office/drawing/2014/main" id="{D0618C88-4423-472A-BFAA-4E309F3D0A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92717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8" name="Rectangle 7">
            <a:extLst>
              <a:ext uri="{FF2B5EF4-FFF2-40B4-BE49-F238E27FC236}">
                <a16:creationId xmlns:a16="http://schemas.microsoft.com/office/drawing/2014/main" id="{6E0A1681-8D22-4312-847F-70C171AE394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 name="Rectangle 8">
            <a:extLst>
              <a:ext uri="{FF2B5EF4-FFF2-40B4-BE49-F238E27FC236}">
                <a16:creationId xmlns:a16="http://schemas.microsoft.com/office/drawing/2014/main" id="{DBF77931-6E6B-405B-9EA1-D2119F87A544}"/>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2648F03B-04D8-4F11-97A7-7D249DF29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47256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sp>
        <p:nvSpPr>
          <p:cNvPr id="7" name="Rectangle 6">
            <a:extLst>
              <a:ext uri="{FF2B5EF4-FFF2-40B4-BE49-F238E27FC236}">
                <a16:creationId xmlns:a16="http://schemas.microsoft.com/office/drawing/2014/main" id="{B001CE41-3ACD-44B5-8B45-E27B47E7E0C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60A6ED12-51FF-4D6D-B1A4-47B0BEA7DF9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sp>
        <p:nvSpPr>
          <p:cNvPr id="9" name="ZoneTexte 8">
            <a:extLst>
              <a:ext uri="{FF2B5EF4-FFF2-40B4-BE49-F238E27FC236}">
                <a16:creationId xmlns:a16="http://schemas.microsoft.com/office/drawing/2014/main" id="{6CF0948F-FA92-4E51-A01F-CC880839CC0C}"/>
              </a:ext>
            </a:extLst>
          </p:cNvPr>
          <p:cNvSpPr txBox="1"/>
          <p:nvPr/>
        </p:nvSpPr>
        <p:spPr>
          <a:xfrm>
            <a:off x="1446903" y="364606"/>
            <a:ext cx="6207162" cy="6001643"/>
          </a:xfrm>
          <a:prstGeom prst="rect">
            <a:avLst/>
          </a:prstGeom>
          <a:noFill/>
        </p:spPr>
        <p:txBody>
          <a:bodyPr wrap="square">
            <a:spAutoFit/>
          </a:bodyPr>
          <a:lstStyle/>
          <a:p>
            <a:r>
              <a:rPr lang="fr-FR" sz="3200" dirty="0" err="1">
                <a:solidFill>
                  <a:schemeClr val="bg2">
                    <a:lumMod val="25000"/>
                  </a:schemeClr>
                </a:solidFill>
                <a:latin typeface="-apple-system"/>
              </a:rPr>
              <a:t>o</a:t>
            </a:r>
            <a:r>
              <a:rPr lang="fr-FR" sz="3200" b="0" i="0" dirty="0" err="1">
                <a:solidFill>
                  <a:schemeClr val="bg2">
                    <a:lumMod val="25000"/>
                  </a:schemeClr>
                </a:solidFill>
                <a:effectLst/>
                <a:latin typeface="-apple-system"/>
              </a:rPr>
              <a:t>penshift</a:t>
            </a:r>
            <a:r>
              <a:rPr lang="fr-FR" sz="3200" b="0" i="0" dirty="0">
                <a:solidFill>
                  <a:schemeClr val="bg2">
                    <a:lumMod val="25000"/>
                  </a:schemeClr>
                </a:solidFill>
                <a:effectLst/>
                <a:latin typeface="-apple-system"/>
              </a:rPr>
              <a:t> : production</a:t>
            </a:r>
            <a:br>
              <a:rPr lang="fr-FR" sz="3200" dirty="0"/>
            </a:br>
            <a:r>
              <a:rPr lang="fr-FR" sz="3200" b="0" i="0" dirty="0">
                <a:solidFill>
                  <a:schemeClr val="bg2">
                    <a:lumMod val="75000"/>
                  </a:schemeClr>
                </a:solidFill>
                <a:effectLst/>
                <a:latin typeface="-apple-system"/>
              </a:rPr>
              <a:t>   - splitter</a:t>
            </a:r>
          </a:p>
          <a:p>
            <a:r>
              <a:rPr lang="fr-FR" sz="3200" b="0" i="0" dirty="0">
                <a:solidFill>
                  <a:schemeClr val="bg2">
                    <a:lumMod val="75000"/>
                  </a:schemeClr>
                </a:solidFill>
                <a:effectLst/>
                <a:latin typeface="-apple-system"/>
              </a:rPr>
              <a:t>   - zoning</a:t>
            </a:r>
          </a:p>
          <a:p>
            <a:r>
              <a:rPr lang="fr-FR" sz="3200" b="0" i="0" dirty="0">
                <a:solidFill>
                  <a:schemeClr val="bg2">
                    <a:lumMod val="75000"/>
                  </a:schemeClr>
                </a:solidFill>
                <a:effectLst/>
                <a:latin typeface="-apple-system"/>
              </a:rPr>
              <a:t>   - </a:t>
            </a:r>
            <a:r>
              <a:rPr lang="fr-FR" sz="3200" b="0" i="0" dirty="0" err="1">
                <a:solidFill>
                  <a:schemeClr val="bg2">
                    <a:lumMod val="75000"/>
                  </a:schemeClr>
                </a:solidFill>
                <a:effectLst/>
                <a:latin typeface="-apple-system"/>
              </a:rPr>
              <a:t>ocr</a:t>
            </a:r>
            <a:br>
              <a:rPr lang="fr-FR" sz="3200" dirty="0"/>
            </a:br>
            <a:r>
              <a:rPr lang="fr-FR" sz="3200" dirty="0" err="1">
                <a:solidFill>
                  <a:schemeClr val="bg2">
                    <a:lumMod val="25000"/>
                  </a:schemeClr>
                </a:solidFill>
                <a:latin typeface="-apple-system"/>
              </a:rPr>
              <a:t>azure_ml</a:t>
            </a:r>
            <a:r>
              <a:rPr lang="fr-FR" sz="3200" dirty="0">
                <a:solidFill>
                  <a:schemeClr val="bg2">
                    <a:lumMod val="25000"/>
                  </a:schemeClr>
                </a:solidFill>
                <a:latin typeface="-apple-system"/>
              </a:rPr>
              <a:t>: train</a:t>
            </a:r>
            <a:br>
              <a:rPr lang="fr-FR" sz="3200" dirty="0"/>
            </a:br>
            <a:r>
              <a:rPr lang="fr-FR" sz="3200" dirty="0">
                <a:solidFill>
                  <a:schemeClr val="bg2">
                    <a:lumMod val="75000"/>
                  </a:schemeClr>
                </a:solidFill>
                <a:latin typeface="-apple-system"/>
              </a:rPr>
              <a:t>   - splitter</a:t>
            </a:r>
          </a:p>
          <a:p>
            <a:r>
              <a:rPr lang="fr-FR" sz="3200" dirty="0">
                <a:solidFill>
                  <a:schemeClr val="bg2">
                    <a:lumMod val="75000"/>
                  </a:schemeClr>
                </a:solidFill>
                <a:latin typeface="-apple-system"/>
              </a:rPr>
              <a:t>   - zoning</a:t>
            </a:r>
          </a:p>
          <a:p>
            <a:r>
              <a:rPr lang="fr-FR" sz="3200" dirty="0">
                <a:solidFill>
                  <a:schemeClr val="bg2">
                    <a:lumMod val="75000"/>
                  </a:schemeClr>
                </a:solidFill>
                <a:latin typeface="-apple-system"/>
              </a:rPr>
              <a:t>   - </a:t>
            </a:r>
            <a:r>
              <a:rPr lang="fr-FR" sz="3200" dirty="0" err="1">
                <a:solidFill>
                  <a:schemeClr val="bg2">
                    <a:lumMod val="75000"/>
                  </a:schemeClr>
                </a:solidFill>
                <a:latin typeface="-apple-system"/>
              </a:rPr>
              <a:t>ocr</a:t>
            </a:r>
            <a:br>
              <a:rPr lang="fr-FR" sz="3200" dirty="0"/>
            </a:br>
            <a:r>
              <a:rPr lang="fr-FR" sz="3200" dirty="0">
                <a:solidFill>
                  <a:schemeClr val="bg2">
                    <a:lumMod val="25000"/>
                  </a:schemeClr>
                </a:solidFill>
                <a:latin typeface="-apple-system"/>
              </a:rPr>
              <a:t>packages</a:t>
            </a:r>
            <a:br>
              <a:rPr lang="fr-FR" sz="3200" dirty="0"/>
            </a:br>
            <a:r>
              <a:rPr lang="fr-FR" sz="3200" dirty="0">
                <a:solidFill>
                  <a:schemeClr val="bg2">
                    <a:lumMod val="75000"/>
                  </a:schemeClr>
                </a:solidFill>
                <a:latin typeface="-apple-system"/>
              </a:rPr>
              <a:t>   - zoning : .</a:t>
            </a:r>
            <a:r>
              <a:rPr lang="fr-FR" sz="3200" dirty="0" err="1">
                <a:solidFill>
                  <a:schemeClr val="bg2">
                    <a:lumMod val="75000"/>
                  </a:schemeClr>
                </a:solidFill>
                <a:latin typeface="-apple-system"/>
              </a:rPr>
              <a:t>wheel</a:t>
            </a:r>
            <a:r>
              <a:rPr lang="fr-FR" sz="3200" dirty="0">
                <a:solidFill>
                  <a:schemeClr val="bg2">
                    <a:lumMod val="75000"/>
                  </a:schemeClr>
                </a:solidFill>
                <a:latin typeface="-apple-system"/>
              </a:rPr>
              <a:t> (setup.py)</a:t>
            </a:r>
            <a:br>
              <a:rPr lang="fr-FR" sz="3200" dirty="0">
                <a:solidFill>
                  <a:schemeClr val="bg2">
                    <a:lumMod val="75000"/>
                  </a:schemeClr>
                </a:solidFill>
                <a:latin typeface="-apple-system"/>
              </a:rPr>
            </a:br>
            <a:r>
              <a:rPr lang="fr-FR" sz="3200" dirty="0">
                <a:solidFill>
                  <a:schemeClr val="bg2">
                    <a:lumMod val="75000"/>
                  </a:schemeClr>
                </a:solidFill>
                <a:latin typeface="-apple-system"/>
              </a:rPr>
              <a:t>   - splitter : .</a:t>
            </a:r>
            <a:r>
              <a:rPr lang="fr-FR" sz="3200" dirty="0" err="1">
                <a:solidFill>
                  <a:schemeClr val="bg2">
                    <a:lumMod val="75000"/>
                  </a:schemeClr>
                </a:solidFill>
                <a:latin typeface="-apple-system"/>
              </a:rPr>
              <a:t>wheel</a:t>
            </a:r>
            <a:r>
              <a:rPr lang="fr-FR" sz="3200" dirty="0">
                <a:solidFill>
                  <a:schemeClr val="bg2">
                    <a:lumMod val="75000"/>
                  </a:schemeClr>
                </a:solidFill>
                <a:latin typeface="-apple-system"/>
              </a:rPr>
              <a:t> (setup.py)</a:t>
            </a:r>
            <a:br>
              <a:rPr lang="fr-FR" sz="3200" dirty="0">
                <a:solidFill>
                  <a:schemeClr val="bg2">
                    <a:lumMod val="75000"/>
                  </a:schemeClr>
                </a:solidFill>
                <a:latin typeface="-apple-system"/>
              </a:rPr>
            </a:br>
            <a:r>
              <a:rPr lang="fr-FR" sz="3200" dirty="0">
                <a:solidFill>
                  <a:schemeClr val="bg2">
                    <a:lumMod val="75000"/>
                  </a:schemeClr>
                </a:solidFill>
                <a:latin typeface="-apple-system"/>
              </a:rPr>
              <a:t>   - </a:t>
            </a:r>
            <a:r>
              <a:rPr lang="fr-FR" sz="3200" dirty="0" err="1">
                <a:solidFill>
                  <a:schemeClr val="bg2">
                    <a:lumMod val="75000"/>
                  </a:schemeClr>
                </a:solidFill>
                <a:latin typeface="-apple-system"/>
              </a:rPr>
              <a:t>ocr</a:t>
            </a:r>
            <a:r>
              <a:rPr lang="fr-FR" sz="3200" dirty="0">
                <a:solidFill>
                  <a:schemeClr val="bg2">
                    <a:lumMod val="75000"/>
                  </a:schemeClr>
                </a:solidFill>
                <a:latin typeface="-apple-system"/>
              </a:rPr>
              <a:t> : .</a:t>
            </a:r>
            <a:r>
              <a:rPr lang="fr-FR" sz="3200" dirty="0" err="1">
                <a:solidFill>
                  <a:schemeClr val="bg2">
                    <a:lumMod val="75000"/>
                  </a:schemeClr>
                </a:solidFill>
                <a:latin typeface="-apple-system"/>
              </a:rPr>
              <a:t>wheel</a:t>
            </a:r>
            <a:r>
              <a:rPr lang="fr-FR" sz="3200" dirty="0">
                <a:solidFill>
                  <a:schemeClr val="bg2">
                    <a:lumMod val="75000"/>
                  </a:schemeClr>
                </a:solidFill>
                <a:latin typeface="-apple-system"/>
              </a:rPr>
              <a:t> (setup.py)</a:t>
            </a:r>
          </a:p>
        </p:txBody>
      </p:sp>
      <p:pic>
        <p:nvPicPr>
          <p:cNvPr id="10" name="Graphique 9">
            <a:extLst>
              <a:ext uri="{FF2B5EF4-FFF2-40B4-BE49-F238E27FC236}">
                <a16:creationId xmlns:a16="http://schemas.microsoft.com/office/drawing/2014/main" id="{8BC9B4CF-89CE-40DC-9102-0F5C3C8D0E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6"/>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9"/>
              </a:rPr>
              <a:t>ML-</a:t>
            </a:r>
            <a:r>
              <a:rPr lang="fr-FR" sz="3600" dirty="0" err="1">
                <a:hlinkClick r:id="rId9"/>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5" name="Rectangle 14">
            <a:extLst>
              <a:ext uri="{FF2B5EF4-FFF2-40B4-BE49-F238E27FC236}">
                <a16:creationId xmlns:a16="http://schemas.microsoft.com/office/drawing/2014/main" id="{ED9E3578-3A28-47A2-B1D1-9D78D3D0E0AD}"/>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8" name="Rectangle 17">
            <a:extLst>
              <a:ext uri="{FF2B5EF4-FFF2-40B4-BE49-F238E27FC236}">
                <a16:creationId xmlns:a16="http://schemas.microsoft.com/office/drawing/2014/main" id="{922FDEF2-309A-40BA-9404-7737F57EB93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14" name="Graphique 13">
            <a:extLst>
              <a:ext uri="{FF2B5EF4-FFF2-40B4-BE49-F238E27FC236}">
                <a16:creationId xmlns:a16="http://schemas.microsoft.com/office/drawing/2014/main" id="{2EB1C066-1FB1-46E5-8BD3-32184DD2BC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B4FF315-4329-4EE4-A782-BA41EE6A4D5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52A3BF37-9D49-4D03-B1F6-8CB0673507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843572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Thank you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53803" y="5964479"/>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10A798D-6A07-4292-8E3A-EB5F914D2E66}"/>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a:solidFill>
                  <a:schemeClr val="tx1"/>
                </a:solidFill>
              </a:rPr>
              <a:t>  2022</a:t>
            </a:r>
            <a:endParaRPr lang="en-US" sz="1100" dirty="0">
              <a:solidFill>
                <a:schemeClr val="tx1"/>
              </a:solidFill>
            </a:endParaRPr>
          </a:p>
        </p:txBody>
      </p:sp>
      <p:pic>
        <p:nvPicPr>
          <p:cNvPr id="7" name="Graphique 6">
            <a:extLst>
              <a:ext uri="{FF2B5EF4-FFF2-40B4-BE49-F238E27FC236}">
                <a16:creationId xmlns:a16="http://schemas.microsoft.com/office/drawing/2014/main" id="{EF53C8F5-5358-45E4-875D-B8D3E5A1E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
        <p:nvSpPr>
          <p:cNvPr id="3" name="ZoneTexte 2">
            <a:extLst>
              <a:ext uri="{FF2B5EF4-FFF2-40B4-BE49-F238E27FC236}">
                <a16:creationId xmlns:a16="http://schemas.microsoft.com/office/drawing/2014/main" id="{201BB6A8-169D-45B9-852D-13C5755404AB}"/>
              </a:ext>
            </a:extLst>
          </p:cNvPr>
          <p:cNvSpPr txBox="1"/>
          <p:nvPr/>
        </p:nvSpPr>
        <p:spPr>
          <a:xfrm>
            <a:off x="9174822" y="2355098"/>
            <a:ext cx="2633798" cy="1477328"/>
          </a:xfrm>
          <a:prstGeom prst="rect">
            <a:avLst/>
          </a:prstGeom>
          <a:noFill/>
        </p:spPr>
        <p:txBody>
          <a:bodyPr wrap="none" rtlCol="0">
            <a:spAutoFit/>
          </a:bodyPr>
          <a:lstStyle/>
          <a:p>
            <a:r>
              <a:rPr lang="fr-FR" dirty="0"/>
              <a:t>Coordonnées :</a:t>
            </a:r>
          </a:p>
          <a:p>
            <a:endParaRPr lang="fr-FR" dirty="0"/>
          </a:p>
          <a:p>
            <a:r>
              <a:rPr lang="fr-FR" dirty="0">
                <a:hlinkClick r:id="rId5"/>
              </a:rPr>
              <a:t>guillaume.chervet@axa.fr</a:t>
            </a:r>
            <a:endParaRPr lang="fr-FR" dirty="0"/>
          </a:p>
          <a:p>
            <a:r>
              <a:rPr lang="fr-FR" dirty="0"/>
              <a:t>@guiChervet</a:t>
            </a:r>
          </a:p>
          <a:p>
            <a:r>
              <a:rPr lang="fr-FR" dirty="0" err="1"/>
              <a:t>github</a:t>
            </a:r>
            <a:endParaRPr lang="fr-FR" dirty="0"/>
          </a:p>
        </p:txBody>
      </p:sp>
      <p:pic>
        <p:nvPicPr>
          <p:cNvPr id="9" name="Picture 4" descr="Afficher l’image source">
            <a:extLst>
              <a:ext uri="{FF2B5EF4-FFF2-40B4-BE49-F238E27FC236}">
                <a16:creationId xmlns:a16="http://schemas.microsoft.com/office/drawing/2014/main" id="{C925AAAB-DB4C-4F81-AED6-763E26781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6299" y="3914129"/>
            <a:ext cx="2201013" cy="88921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714B22BE-8A2C-4E19-9B95-3FA1CE290676}"/>
              </a:ext>
            </a:extLst>
          </p:cNvPr>
          <p:cNvPicPr>
            <a:picLocks noChangeAspect="1"/>
          </p:cNvPicPr>
          <p:nvPr/>
        </p:nvPicPr>
        <p:blipFill>
          <a:blip r:embed="rId7"/>
          <a:stretch>
            <a:fillRect/>
          </a:stretch>
        </p:blipFill>
        <p:spPr>
          <a:xfrm>
            <a:off x="8885708" y="2990799"/>
            <a:ext cx="370591" cy="276721"/>
          </a:xfrm>
          <a:prstGeom prst="rect">
            <a:avLst/>
          </a:prstGeom>
        </p:spPr>
      </p:pic>
    </p:spTree>
    <p:extLst>
      <p:ext uri="{BB962C8B-B14F-4D97-AF65-F5344CB8AC3E}">
        <p14:creationId xmlns:p14="http://schemas.microsoft.com/office/powerpoint/2010/main" val="2036260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03B1211-285C-4D64-AB4D-0D66895E288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03C8783C-335D-450D-932C-C07BC79902E9}"/>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AXA France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E1F3E4F5-D56F-407D-BCAA-D1D20305A5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63316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27785</TotalTime>
  <Words>11378</Words>
  <Application>Microsoft Office PowerPoint</Application>
  <PresentationFormat>Grand écran</PresentationFormat>
  <Paragraphs>1221</Paragraphs>
  <Slides>102</Slides>
  <Notes>92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102</vt:i4>
      </vt:variant>
    </vt:vector>
  </HeadingPairs>
  <TitlesOfParts>
    <vt:vector size="112" baseType="lpstr">
      <vt:lpstr>-apple-system</vt:lpstr>
      <vt:lpstr>Arial</vt:lpstr>
      <vt:lpstr>Calibri</vt:lpstr>
      <vt:lpstr>Century Gothic</vt:lpstr>
      <vt:lpstr>Courier New</vt:lpstr>
      <vt:lpstr>Franklin Gothic Book</vt:lpstr>
      <vt:lpstr>Franklin Gothic Medium</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Dataset of 20 000 files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Only use draft “notebook”</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Présentation PowerPoint</vt:lpstr>
      <vt:lpstr>Présentation PowerPoint</vt:lpstr>
      <vt:lpstr>Open Source</vt:lpstr>
      <vt:lpstr>Conclusion</vt:lpstr>
      <vt:lpstr>Thank you </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1060</cp:revision>
  <dcterms:created xsi:type="dcterms:W3CDTF">2020-11-18T10:41:47Z</dcterms:created>
  <dcterms:modified xsi:type="dcterms:W3CDTF">2022-12-02T20:53:33Z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2022-12-02T20:53:33Z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5842c025-e312-4ffd-b3df-cbc7c3f192ed</vt:lpwstr>
  </property>
  <property fmtid="{D5CDD505-2E9C-101B-9397-08002B2CF9AE}" pid="9" name="MSIP_Label_65722654-0696-4b8f-bb0e-68bcd3f909d4_ContentBits">
    <vt:lpwstr>3</vt:lpwstr>
  </property>
</Properties>
</file>